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7"/>
  </p:notesMasterIdLst>
  <p:sldIdLst>
    <p:sldId id="256" r:id="rId2"/>
    <p:sldId id="258" r:id="rId3"/>
    <p:sldId id="318" r:id="rId4"/>
    <p:sldId id="266" r:id="rId5"/>
    <p:sldId id="323" r:id="rId6"/>
    <p:sldId id="324" r:id="rId7"/>
    <p:sldId id="331" r:id="rId8"/>
    <p:sldId id="345" r:id="rId9"/>
    <p:sldId id="259" r:id="rId10"/>
    <p:sldId id="314" r:id="rId11"/>
    <p:sldId id="260" r:id="rId12"/>
    <p:sldId id="333" r:id="rId13"/>
    <p:sldId id="332" r:id="rId14"/>
    <p:sldId id="306" r:id="rId15"/>
    <p:sldId id="307" r:id="rId16"/>
    <p:sldId id="335" r:id="rId17"/>
    <p:sldId id="334" r:id="rId18"/>
    <p:sldId id="346" r:id="rId19"/>
    <p:sldId id="308" r:id="rId20"/>
    <p:sldId id="315" r:id="rId21"/>
    <p:sldId id="337" r:id="rId22"/>
    <p:sldId id="336" r:id="rId23"/>
    <p:sldId id="309" r:id="rId24"/>
    <p:sldId id="310" r:id="rId25"/>
    <p:sldId id="342" r:id="rId26"/>
    <p:sldId id="311" r:id="rId27"/>
    <p:sldId id="312" r:id="rId28"/>
    <p:sldId id="313" r:id="rId29"/>
    <p:sldId id="343" r:id="rId30"/>
    <p:sldId id="347" r:id="rId31"/>
    <p:sldId id="329" r:id="rId32"/>
    <p:sldId id="261" r:id="rId33"/>
    <p:sldId id="351" r:id="rId34"/>
    <p:sldId id="348" r:id="rId35"/>
    <p:sldId id="353" r:id="rId36"/>
    <p:sldId id="354" r:id="rId37"/>
    <p:sldId id="349" r:id="rId38"/>
    <p:sldId id="350" r:id="rId39"/>
    <p:sldId id="355" r:id="rId40"/>
    <p:sldId id="287" r:id="rId41"/>
    <p:sldId id="330" r:id="rId42"/>
    <p:sldId id="338" r:id="rId43"/>
    <p:sldId id="340" r:id="rId44"/>
    <p:sldId id="341" r:id="rId45"/>
    <p:sldId id="339" r:id="rId46"/>
  </p:sldIdLst>
  <p:sldSz cx="9144000" cy="5143500" type="screen16x9"/>
  <p:notesSz cx="6858000" cy="9144000"/>
  <p:embeddedFontLst>
    <p:embeddedFont>
      <p:font typeface="Average Sans" panose="020B0604020202020204" charset="0"/>
      <p:regular r:id="rId48"/>
    </p:embeddedFont>
    <p:embeddedFont>
      <p:font typeface="Bebas Neue" panose="020B0606020202050201" pitchFamily="34" charset="0"/>
      <p:regular r:id="rId49"/>
    </p:embeddedFont>
    <p:embeddedFont>
      <p:font typeface="Cambria Math" panose="02040503050406030204" pitchFamily="18" charset="0"/>
      <p:regular r:id="rId50"/>
    </p:embeddedFont>
    <p:embeddedFont>
      <p:font typeface="Commissioner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7B3080-221F-488D-A722-D908CC320649}">
  <a:tblStyle styleId="{637B3080-221F-488D-A722-D908CC3206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E%20LAPTOP%20SHOP\Downloads\Data%20Collec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Customer</a:t>
            </a:r>
            <a:r>
              <a:rPr lang="en-US" sz="2000" baseline="0"/>
              <a:t> Arrival Per 15 mins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'Arrival Time'!$H$5:$H$16</c:f>
              <c:strCache>
                <c:ptCount val="12"/>
                <c:pt idx="0">
                  <c:v>9:45 AM - 10:00 AM</c:v>
                </c:pt>
                <c:pt idx="1">
                  <c:v>10:00 AM - 10:15 AM</c:v>
                </c:pt>
                <c:pt idx="2">
                  <c:v>10:15 AM - 10:30 AM</c:v>
                </c:pt>
                <c:pt idx="3">
                  <c:v>10:30 AM - 10:45 AM</c:v>
                </c:pt>
                <c:pt idx="4">
                  <c:v>10:45 AM - 11:00 AM</c:v>
                </c:pt>
                <c:pt idx="5">
                  <c:v>11:00 AM - 11:15 AM</c:v>
                </c:pt>
                <c:pt idx="6">
                  <c:v>11:15 AM - 11:30 AM</c:v>
                </c:pt>
                <c:pt idx="7">
                  <c:v>11:30 AM - 11:45 AM</c:v>
                </c:pt>
                <c:pt idx="8">
                  <c:v>11:45 AM - 12:00 PM</c:v>
                </c:pt>
                <c:pt idx="9">
                  <c:v>12:00 PM - 12:15 PM</c:v>
                </c:pt>
                <c:pt idx="10">
                  <c:v>12:15 PM - 12:30 PM</c:v>
                </c:pt>
                <c:pt idx="11">
                  <c:v>12:30 PM - 12:45 PM</c:v>
                </c:pt>
              </c:strCache>
            </c:strRef>
          </c:cat>
          <c:val>
            <c:numRef>
              <c:f>'Arrival Time'!$I$5:$I$16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11</c:v>
                </c:pt>
                <c:pt idx="3">
                  <c:v>35</c:v>
                </c:pt>
                <c:pt idx="4">
                  <c:v>6</c:v>
                </c:pt>
                <c:pt idx="5">
                  <c:v>11</c:v>
                </c:pt>
                <c:pt idx="6">
                  <c:v>11</c:v>
                </c:pt>
                <c:pt idx="7">
                  <c:v>3</c:v>
                </c:pt>
                <c:pt idx="8">
                  <c:v>7</c:v>
                </c:pt>
                <c:pt idx="9">
                  <c:v>6</c:v>
                </c:pt>
                <c:pt idx="10">
                  <c:v>47</c:v>
                </c:pt>
                <c:pt idx="1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1C-48B2-AF0A-2B9693775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1611440"/>
        <c:axId val="841610360"/>
      </c:barChart>
      <c:catAx>
        <c:axId val="841611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610360"/>
        <c:crosses val="autoZero"/>
        <c:auto val="1"/>
        <c:lblAlgn val="ctr"/>
        <c:lblOffset val="100"/>
        <c:noMultiLvlLbl val="0"/>
      </c:catAx>
      <c:valAx>
        <c:axId val="841610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611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3d8d08ee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3d8d08ee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3950351E-61D5-BC78-439B-347D05CA1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626149C7-7B1C-CCCA-086D-33349A1B4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D8E88E38-9C78-9060-1EF2-061E2725B6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814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3d8d08ee1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3d8d08ee1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C30C4637-B30F-23B7-6252-4D03A1D8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3d8d08ee1_0_515:notes">
            <a:extLst>
              <a:ext uri="{FF2B5EF4-FFF2-40B4-BE49-F238E27FC236}">
                <a16:creationId xmlns:a16="http://schemas.microsoft.com/office/drawing/2014/main" id="{672702FB-4707-DD2D-7F31-E728E33E1F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3d8d08ee1_0_515:notes">
            <a:extLst>
              <a:ext uri="{FF2B5EF4-FFF2-40B4-BE49-F238E27FC236}">
                <a16:creationId xmlns:a16="http://schemas.microsoft.com/office/drawing/2014/main" id="{F12D7348-08EC-8F7C-298A-28F33933F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488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FA803D67-E6E6-F227-43DF-719331D4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3d8d08ee1_0_515:notes">
            <a:extLst>
              <a:ext uri="{FF2B5EF4-FFF2-40B4-BE49-F238E27FC236}">
                <a16:creationId xmlns:a16="http://schemas.microsoft.com/office/drawing/2014/main" id="{5203E2FF-905A-115D-1DE4-910718B9E5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3d8d08ee1_0_515:notes">
            <a:extLst>
              <a:ext uri="{FF2B5EF4-FFF2-40B4-BE49-F238E27FC236}">
                <a16:creationId xmlns:a16="http://schemas.microsoft.com/office/drawing/2014/main" id="{12600004-D82C-B5A0-A888-0F8EF04E61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36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F0EFE2FB-D656-92C4-1BBA-9B3C8F0D8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3d8d08ee1_0_515:notes">
            <a:extLst>
              <a:ext uri="{FF2B5EF4-FFF2-40B4-BE49-F238E27FC236}">
                <a16:creationId xmlns:a16="http://schemas.microsoft.com/office/drawing/2014/main" id="{7E0CC0FE-1A34-0CE5-3592-39D5F3E470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3d8d08ee1_0_515:notes">
            <a:extLst>
              <a:ext uri="{FF2B5EF4-FFF2-40B4-BE49-F238E27FC236}">
                <a16:creationId xmlns:a16="http://schemas.microsoft.com/office/drawing/2014/main" id="{C5527CA8-F646-0352-A5FD-1B187FBE8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85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60D1A3E3-2CDE-8613-86B9-986D7CEA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3d8d08ee1_0_515:notes">
            <a:extLst>
              <a:ext uri="{FF2B5EF4-FFF2-40B4-BE49-F238E27FC236}">
                <a16:creationId xmlns:a16="http://schemas.microsoft.com/office/drawing/2014/main" id="{DB7AD399-030C-B435-F16E-2352416F75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3d8d08ee1_0_515:notes">
            <a:extLst>
              <a:ext uri="{FF2B5EF4-FFF2-40B4-BE49-F238E27FC236}">
                <a16:creationId xmlns:a16="http://schemas.microsoft.com/office/drawing/2014/main" id="{6D19B556-171A-2C23-5528-586E0A335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641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A852E4F1-8F67-A563-BDC3-D1DA7602B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3d8d08ee1_0_515:notes">
            <a:extLst>
              <a:ext uri="{FF2B5EF4-FFF2-40B4-BE49-F238E27FC236}">
                <a16:creationId xmlns:a16="http://schemas.microsoft.com/office/drawing/2014/main" id="{D15B024C-6300-59B4-5532-E3A43C408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3d8d08ee1_0_515:notes">
            <a:extLst>
              <a:ext uri="{FF2B5EF4-FFF2-40B4-BE49-F238E27FC236}">
                <a16:creationId xmlns:a16="http://schemas.microsoft.com/office/drawing/2014/main" id="{73B91C27-860C-647E-ADE9-A1EAECD8E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19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>
          <a:extLst>
            <a:ext uri="{FF2B5EF4-FFF2-40B4-BE49-F238E27FC236}">
              <a16:creationId xmlns:a16="http://schemas.microsoft.com/office/drawing/2014/main" id="{15B6B977-E59A-61E9-0E7A-1C62F6858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3d8d08ee1_0_515:notes">
            <a:extLst>
              <a:ext uri="{FF2B5EF4-FFF2-40B4-BE49-F238E27FC236}">
                <a16:creationId xmlns:a16="http://schemas.microsoft.com/office/drawing/2014/main" id="{9D0097F8-04A0-12DD-20B4-CDC83B652D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3d8d08ee1_0_515:notes">
            <a:extLst>
              <a:ext uri="{FF2B5EF4-FFF2-40B4-BE49-F238E27FC236}">
                <a16:creationId xmlns:a16="http://schemas.microsoft.com/office/drawing/2014/main" id="{5B4EDF3A-015A-C184-1ADB-DCB554A8F3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952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E1358209-E62D-1AE8-FC12-547939DF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3d8d08ee1_0_363:notes">
            <a:extLst>
              <a:ext uri="{FF2B5EF4-FFF2-40B4-BE49-F238E27FC236}">
                <a16:creationId xmlns:a16="http://schemas.microsoft.com/office/drawing/2014/main" id="{858AFDD3-C86A-82F4-E604-7CB44C046B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3d8d08ee1_0_363:notes">
            <a:extLst>
              <a:ext uri="{FF2B5EF4-FFF2-40B4-BE49-F238E27FC236}">
                <a16:creationId xmlns:a16="http://schemas.microsoft.com/office/drawing/2014/main" id="{961A2DA8-3061-6895-B7CA-F36E76207D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897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F9670DDF-3F4F-CA37-B567-33D5EC74B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CF860B95-2C35-B29A-BA24-8C7383957D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70A5C0B7-76DA-5ED8-C97F-467361FB41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57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3d8d08ee1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3d8d08ee1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2E72DAD7-E827-EF2B-BA36-821306C46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C1661E68-BCFD-C0A3-6545-C40E4A7A6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2F390F2F-6150-91E5-7F36-3D409DCCF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74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4C7927A6-E49C-F8E6-1C89-D9657A124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643D6944-1EDB-D153-5151-E303A5343B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DFE24E1F-9514-3E9E-9D7A-AC944E3B5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198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818740C4-A0D2-61F8-75C5-AD24D6B7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4134F006-58A8-6C24-EEAB-BAD7CC62B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7A8085B5-B850-E549-4832-4335C262A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113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2E5642F4-CF5D-B6B3-4990-57A753B7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BB867939-DCBD-8C5A-090B-59F9C287A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D22C40E2-024B-0BD3-5039-21DC1FF98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808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F2E94CA6-E1EA-4978-C3FA-4A82D1FAD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9C75FA46-B22A-CF64-BCF5-6C15E59444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FD8989F0-00F6-5BEC-5446-C9C3F9E89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462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D16A9B0F-1A0E-FFAE-046E-B0D056156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1D7B4ABA-ECF9-5104-D645-B1D4EF5A5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75AE51DF-3D3D-C81D-CD2C-1B0564F2C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239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13D29FF0-CAD9-5767-00D9-BE936E694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52420064-8A97-0B85-F700-B4FD6A8E3F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200AA9E6-2320-25ED-9821-4264BC564D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579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EF46BF3A-2510-240A-90C8-3FCE82091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A9CD02B4-A7F6-5789-0485-200FAA3116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B2927E64-FD7C-3779-1BCA-5618AD7C4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064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D99CB041-95C8-EBDB-D3EE-CEEA509BD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869B35F4-03CB-095B-49EC-7F1D3B49D2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5D813440-F767-BD3A-D6D3-D1164C800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531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D2323FCE-B98F-2011-756F-7B311A83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14D817B6-09E6-4445-3470-1AEBBBFDF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7645BE48-B668-E7AF-4CDA-F4B7095E03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33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579B5F9C-AE59-CA53-C388-F46295909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01F8F30B-22EA-FB88-125F-078700F49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2BB341BD-16DD-19DD-655F-4FCC65694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318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D0F45D09-927C-EC4B-6BB7-F413EBA6E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3d8d08ee1_0_363:notes">
            <a:extLst>
              <a:ext uri="{FF2B5EF4-FFF2-40B4-BE49-F238E27FC236}">
                <a16:creationId xmlns:a16="http://schemas.microsoft.com/office/drawing/2014/main" id="{AA7F4D93-2E1F-9E0F-F7F5-4C67C3393E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3d8d08ee1_0_363:notes">
            <a:extLst>
              <a:ext uri="{FF2B5EF4-FFF2-40B4-BE49-F238E27FC236}">
                <a16:creationId xmlns:a16="http://schemas.microsoft.com/office/drawing/2014/main" id="{80D6CEFF-687D-F147-7FEB-79EF1F511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086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BA795847-579A-FC42-0ECD-19C909C08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E762ACC8-7FB6-8B69-3A03-142286EF9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21B983E2-3ED9-F028-0F7D-D7D2DAEDC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064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3d8d08ee1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3d8d08ee1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8DD0862B-2AA5-C7C4-6147-78E96E0A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63EED293-D547-AB6B-B8A6-42EDC0E34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EAC6919F-CEE0-099F-3EC2-F5EDA3F57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500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863D477E-BA66-9AB7-F488-A98A630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3230B587-4850-9C52-A375-FC55E71F0F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AFCF5ABF-66DC-3B87-7B6F-7513C417B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57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A335DB0A-631C-4FC9-EB44-37ABDC75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5A7CBAF4-DDC6-98C9-14C4-F95EF887D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879507EA-F011-7D6B-81AD-487983F9F4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029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D80D16F1-F979-A2A6-D837-8DEBF2FE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>
            <a:extLst>
              <a:ext uri="{FF2B5EF4-FFF2-40B4-BE49-F238E27FC236}">
                <a16:creationId xmlns:a16="http://schemas.microsoft.com/office/drawing/2014/main" id="{2418CF9B-6977-208C-E160-D5C4F2A7B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>
            <a:extLst>
              <a:ext uri="{FF2B5EF4-FFF2-40B4-BE49-F238E27FC236}">
                <a16:creationId xmlns:a16="http://schemas.microsoft.com/office/drawing/2014/main" id="{C1288AE5-936A-8C2D-714F-4C611AD97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182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219bfa93eb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219bfa93eb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>
          <a:extLst>
            <a:ext uri="{FF2B5EF4-FFF2-40B4-BE49-F238E27FC236}">
              <a16:creationId xmlns:a16="http://schemas.microsoft.com/office/drawing/2014/main" id="{FEFB734F-870A-E3AD-B3A1-D67C1DE93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219bfa93eb_0_1059:notes">
            <a:extLst>
              <a:ext uri="{FF2B5EF4-FFF2-40B4-BE49-F238E27FC236}">
                <a16:creationId xmlns:a16="http://schemas.microsoft.com/office/drawing/2014/main" id="{1FC5EE1F-4AB3-3E9F-A70B-916B2748F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219bfa93eb_0_1059:notes">
            <a:extLst>
              <a:ext uri="{FF2B5EF4-FFF2-40B4-BE49-F238E27FC236}">
                <a16:creationId xmlns:a16="http://schemas.microsoft.com/office/drawing/2014/main" id="{B5C77EF8-BBBC-D3C0-1A56-B2651076A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02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>
          <a:extLst>
            <a:ext uri="{FF2B5EF4-FFF2-40B4-BE49-F238E27FC236}">
              <a16:creationId xmlns:a16="http://schemas.microsoft.com/office/drawing/2014/main" id="{7838045E-3E8B-8674-741D-B672AD45D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219bfa93eb_0_1059:notes">
            <a:extLst>
              <a:ext uri="{FF2B5EF4-FFF2-40B4-BE49-F238E27FC236}">
                <a16:creationId xmlns:a16="http://schemas.microsoft.com/office/drawing/2014/main" id="{1C221FFD-5B5C-CC84-9C10-67CE58BC2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219bfa93eb_0_1059:notes">
            <a:extLst>
              <a:ext uri="{FF2B5EF4-FFF2-40B4-BE49-F238E27FC236}">
                <a16:creationId xmlns:a16="http://schemas.microsoft.com/office/drawing/2014/main" id="{C7BDC421-21B1-A073-88A0-6DFE6FF3CD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24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19bfa93e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19bfa93e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>
          <a:extLst>
            <a:ext uri="{FF2B5EF4-FFF2-40B4-BE49-F238E27FC236}">
              <a16:creationId xmlns:a16="http://schemas.microsoft.com/office/drawing/2014/main" id="{F37E13DA-0072-3CA1-3417-BD3751EC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219bfa93eb_0_1059:notes">
            <a:extLst>
              <a:ext uri="{FF2B5EF4-FFF2-40B4-BE49-F238E27FC236}">
                <a16:creationId xmlns:a16="http://schemas.microsoft.com/office/drawing/2014/main" id="{4261DAD2-68BD-44FA-466E-F3C08E0BC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219bfa93eb_0_1059:notes">
            <a:extLst>
              <a:ext uri="{FF2B5EF4-FFF2-40B4-BE49-F238E27FC236}">
                <a16:creationId xmlns:a16="http://schemas.microsoft.com/office/drawing/2014/main" id="{F50F2D19-9C6D-C1F6-ECFE-747C3D1702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7592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>
          <a:extLst>
            <a:ext uri="{FF2B5EF4-FFF2-40B4-BE49-F238E27FC236}">
              <a16:creationId xmlns:a16="http://schemas.microsoft.com/office/drawing/2014/main" id="{F5E21BA1-BB26-D37C-127F-018A088E0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219bfa93eb_0_1059:notes">
            <a:extLst>
              <a:ext uri="{FF2B5EF4-FFF2-40B4-BE49-F238E27FC236}">
                <a16:creationId xmlns:a16="http://schemas.microsoft.com/office/drawing/2014/main" id="{74120CDB-9E59-B2C5-34FD-8348262EE3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219bfa93eb_0_1059:notes">
            <a:extLst>
              <a:ext uri="{FF2B5EF4-FFF2-40B4-BE49-F238E27FC236}">
                <a16:creationId xmlns:a16="http://schemas.microsoft.com/office/drawing/2014/main" id="{E00DD633-7528-8535-1AFC-F7F0C1DD7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374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>
          <a:extLst>
            <a:ext uri="{FF2B5EF4-FFF2-40B4-BE49-F238E27FC236}">
              <a16:creationId xmlns:a16="http://schemas.microsoft.com/office/drawing/2014/main" id="{C7E1A78F-9598-5FDD-453F-6A5D1508B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219bfa93eb_0_1059:notes">
            <a:extLst>
              <a:ext uri="{FF2B5EF4-FFF2-40B4-BE49-F238E27FC236}">
                <a16:creationId xmlns:a16="http://schemas.microsoft.com/office/drawing/2014/main" id="{A91BE098-64DC-A943-F968-29814D3BA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219bfa93eb_0_1059:notes">
            <a:extLst>
              <a:ext uri="{FF2B5EF4-FFF2-40B4-BE49-F238E27FC236}">
                <a16:creationId xmlns:a16="http://schemas.microsoft.com/office/drawing/2014/main" id="{72AF2FBD-AD74-F541-4D3C-6C635C69EB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50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880670C1-E725-BC5E-325E-B2B74610E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3d8d08ee1_0_363:notes">
            <a:extLst>
              <a:ext uri="{FF2B5EF4-FFF2-40B4-BE49-F238E27FC236}">
                <a16:creationId xmlns:a16="http://schemas.microsoft.com/office/drawing/2014/main" id="{DE4169AE-EC34-D40F-D1A7-A40A0FD958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3d8d08ee1_0_363:notes">
            <a:extLst>
              <a:ext uri="{FF2B5EF4-FFF2-40B4-BE49-F238E27FC236}">
                <a16:creationId xmlns:a16="http://schemas.microsoft.com/office/drawing/2014/main" id="{5460C12A-5BD1-7FA0-49DD-710F35F2D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28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D9B8400F-EAF2-A822-36DB-6D0593742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3d8d08ee1_0_363:notes">
            <a:extLst>
              <a:ext uri="{FF2B5EF4-FFF2-40B4-BE49-F238E27FC236}">
                <a16:creationId xmlns:a16="http://schemas.microsoft.com/office/drawing/2014/main" id="{F741B6E1-5B75-87BD-EB0F-0866705A29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3d8d08ee1_0_363:notes">
            <a:extLst>
              <a:ext uri="{FF2B5EF4-FFF2-40B4-BE49-F238E27FC236}">
                <a16:creationId xmlns:a16="http://schemas.microsoft.com/office/drawing/2014/main" id="{72412E3A-5F49-AB9E-20F8-D70157B7F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0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E3763602-1553-315E-110C-551C67CE1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3d8d08ee1_0_363:notes">
            <a:extLst>
              <a:ext uri="{FF2B5EF4-FFF2-40B4-BE49-F238E27FC236}">
                <a16:creationId xmlns:a16="http://schemas.microsoft.com/office/drawing/2014/main" id="{B45423FD-EECE-6D40-A340-9AC658084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3d8d08ee1_0_363:notes">
            <a:extLst>
              <a:ext uri="{FF2B5EF4-FFF2-40B4-BE49-F238E27FC236}">
                <a16:creationId xmlns:a16="http://schemas.microsoft.com/office/drawing/2014/main" id="{1DACD5B6-638B-9BAD-FCD1-BE713EBA7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4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24CA2F5-98D3-54A5-D06A-A8586704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3d8d08ee1_0_363:notes">
            <a:extLst>
              <a:ext uri="{FF2B5EF4-FFF2-40B4-BE49-F238E27FC236}">
                <a16:creationId xmlns:a16="http://schemas.microsoft.com/office/drawing/2014/main" id="{B67CBD7A-B90D-C996-9150-B06E49C3F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3d8d08ee1_0_363:notes">
            <a:extLst>
              <a:ext uri="{FF2B5EF4-FFF2-40B4-BE49-F238E27FC236}">
                <a16:creationId xmlns:a16="http://schemas.microsoft.com/office/drawing/2014/main" id="{47D8B632-519D-F8E9-9C62-9F91398E1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320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d8d08ee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d8d08ee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7270529">
            <a:off x="-1656915" y="2714164"/>
            <a:ext cx="3897073" cy="4751782"/>
          </a:xfrm>
          <a:custGeom>
            <a:avLst/>
            <a:gdLst/>
            <a:ahLst/>
            <a:cxnLst/>
            <a:rect l="l" t="t" r="r" b="b"/>
            <a:pathLst>
              <a:path w="43621" h="53188" extrusionOk="0">
                <a:moveTo>
                  <a:pt x="17166" y="1"/>
                </a:moveTo>
                <a:cubicBezTo>
                  <a:pt x="16963" y="1"/>
                  <a:pt x="16759" y="6"/>
                  <a:pt x="16556" y="18"/>
                </a:cubicBezTo>
                <a:cubicBezTo>
                  <a:pt x="14482" y="519"/>
                  <a:pt x="12411" y="1292"/>
                  <a:pt x="10773" y="2777"/>
                </a:cubicBezTo>
                <a:cubicBezTo>
                  <a:pt x="8982" y="4266"/>
                  <a:pt x="6843" y="5139"/>
                  <a:pt x="4949" y="6451"/>
                </a:cubicBezTo>
                <a:cubicBezTo>
                  <a:pt x="3383" y="7527"/>
                  <a:pt x="2698" y="9517"/>
                  <a:pt x="1902" y="11285"/>
                </a:cubicBezTo>
                <a:cubicBezTo>
                  <a:pt x="1317" y="12808"/>
                  <a:pt x="655" y="14320"/>
                  <a:pt x="467" y="16015"/>
                </a:cubicBezTo>
                <a:cubicBezTo>
                  <a:pt x="299" y="17929"/>
                  <a:pt x="394" y="19877"/>
                  <a:pt x="276" y="21798"/>
                </a:cubicBezTo>
                <a:cubicBezTo>
                  <a:pt x="215" y="22410"/>
                  <a:pt x="180" y="23026"/>
                  <a:pt x="146" y="23650"/>
                </a:cubicBezTo>
                <a:cubicBezTo>
                  <a:pt x="0" y="26341"/>
                  <a:pt x="46" y="29058"/>
                  <a:pt x="169" y="31771"/>
                </a:cubicBezTo>
                <a:cubicBezTo>
                  <a:pt x="314" y="34875"/>
                  <a:pt x="988" y="38055"/>
                  <a:pt x="2645" y="40726"/>
                </a:cubicBezTo>
                <a:cubicBezTo>
                  <a:pt x="3475" y="42012"/>
                  <a:pt x="4447" y="43206"/>
                  <a:pt x="5538" y="44282"/>
                </a:cubicBezTo>
                <a:cubicBezTo>
                  <a:pt x="6793" y="45732"/>
                  <a:pt x="8267" y="46968"/>
                  <a:pt x="9939" y="47695"/>
                </a:cubicBezTo>
                <a:cubicBezTo>
                  <a:pt x="10620" y="48312"/>
                  <a:pt x="11076" y="49234"/>
                  <a:pt x="11853" y="49758"/>
                </a:cubicBezTo>
                <a:cubicBezTo>
                  <a:pt x="12486" y="50180"/>
                  <a:pt x="13099" y="51025"/>
                  <a:pt x="13819" y="51025"/>
                </a:cubicBezTo>
                <a:cubicBezTo>
                  <a:pt x="13986" y="51025"/>
                  <a:pt x="14159" y="50980"/>
                  <a:pt x="14340" y="50872"/>
                </a:cubicBezTo>
                <a:cubicBezTo>
                  <a:pt x="15324" y="51783"/>
                  <a:pt x="16533" y="52139"/>
                  <a:pt x="17739" y="52307"/>
                </a:cubicBezTo>
                <a:cubicBezTo>
                  <a:pt x="18634" y="52560"/>
                  <a:pt x="19537" y="52824"/>
                  <a:pt x="20452" y="52931"/>
                </a:cubicBezTo>
                <a:cubicBezTo>
                  <a:pt x="21194" y="53038"/>
                  <a:pt x="21933" y="53180"/>
                  <a:pt x="22672" y="53187"/>
                </a:cubicBezTo>
                <a:cubicBezTo>
                  <a:pt x="24402" y="53007"/>
                  <a:pt x="25707" y="51714"/>
                  <a:pt x="27176" y="50895"/>
                </a:cubicBezTo>
                <a:cubicBezTo>
                  <a:pt x="29208" y="49758"/>
                  <a:pt x="31344" y="48740"/>
                  <a:pt x="32989" y="46972"/>
                </a:cubicBezTo>
                <a:cubicBezTo>
                  <a:pt x="34214" y="45943"/>
                  <a:pt x="35098" y="44530"/>
                  <a:pt x="36242" y="43409"/>
                </a:cubicBezTo>
                <a:cubicBezTo>
                  <a:pt x="37065" y="42537"/>
                  <a:pt x="37972" y="41702"/>
                  <a:pt x="38363" y="40459"/>
                </a:cubicBezTo>
                <a:cubicBezTo>
                  <a:pt x="38963" y="39463"/>
                  <a:pt x="39174" y="38262"/>
                  <a:pt x="39511" y="37129"/>
                </a:cubicBezTo>
                <a:cubicBezTo>
                  <a:pt x="40506" y="35395"/>
                  <a:pt x="41799" y="33750"/>
                  <a:pt x="42063" y="31599"/>
                </a:cubicBezTo>
                <a:cubicBezTo>
                  <a:pt x="42247" y="29532"/>
                  <a:pt x="42867" y="27592"/>
                  <a:pt x="43449" y="25671"/>
                </a:cubicBezTo>
                <a:cubicBezTo>
                  <a:pt x="43468" y="24783"/>
                  <a:pt x="43414" y="23884"/>
                  <a:pt x="43621" y="23030"/>
                </a:cubicBezTo>
                <a:cubicBezTo>
                  <a:pt x="43529" y="22337"/>
                  <a:pt x="43345" y="21660"/>
                  <a:pt x="43070" y="21021"/>
                </a:cubicBezTo>
                <a:cubicBezTo>
                  <a:pt x="42193" y="18568"/>
                  <a:pt x="41723" y="15942"/>
                  <a:pt x="40479" y="13646"/>
                </a:cubicBezTo>
                <a:cubicBezTo>
                  <a:pt x="40173" y="13084"/>
                  <a:pt x="39832" y="12544"/>
                  <a:pt x="39629" y="11936"/>
                </a:cubicBezTo>
                <a:cubicBezTo>
                  <a:pt x="39006" y="10202"/>
                  <a:pt x="37723" y="8904"/>
                  <a:pt x="36652" y="7492"/>
                </a:cubicBezTo>
                <a:cubicBezTo>
                  <a:pt x="35798" y="6585"/>
                  <a:pt x="34857" y="5778"/>
                  <a:pt x="34061" y="4798"/>
                </a:cubicBezTo>
                <a:cubicBezTo>
                  <a:pt x="32982" y="3489"/>
                  <a:pt x="31539" y="2697"/>
                  <a:pt x="30265" y="1679"/>
                </a:cubicBezTo>
                <a:cubicBezTo>
                  <a:pt x="29614" y="1151"/>
                  <a:pt x="28937" y="535"/>
                  <a:pt x="28129" y="447"/>
                </a:cubicBezTo>
                <a:cubicBezTo>
                  <a:pt x="28024" y="441"/>
                  <a:pt x="27918" y="439"/>
                  <a:pt x="27814" y="439"/>
                </a:cubicBezTo>
                <a:cubicBezTo>
                  <a:pt x="27274" y="439"/>
                  <a:pt x="26741" y="498"/>
                  <a:pt x="26202" y="498"/>
                </a:cubicBezTo>
                <a:cubicBezTo>
                  <a:pt x="26088" y="498"/>
                  <a:pt x="25974" y="495"/>
                  <a:pt x="25860" y="489"/>
                </a:cubicBezTo>
                <a:cubicBezTo>
                  <a:pt x="24241" y="22"/>
                  <a:pt x="22595" y="221"/>
                  <a:pt x="20957" y="41"/>
                </a:cubicBezTo>
                <a:cubicBezTo>
                  <a:pt x="20602" y="84"/>
                  <a:pt x="20246" y="99"/>
                  <a:pt x="19888" y="99"/>
                </a:cubicBezTo>
                <a:cubicBezTo>
                  <a:pt x="18984" y="99"/>
                  <a:pt x="18072" y="1"/>
                  <a:pt x="171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90775" y="1648050"/>
            <a:ext cx="6762600" cy="14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2500" y="30859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1065127">
            <a:off x="4609515" y="-1990619"/>
            <a:ext cx="3858447" cy="3050825"/>
          </a:xfrm>
          <a:custGeom>
            <a:avLst/>
            <a:gdLst/>
            <a:ahLst/>
            <a:cxnLst/>
            <a:rect l="l" t="t" r="r" b="b"/>
            <a:pathLst>
              <a:path w="81008" h="64052" extrusionOk="0">
                <a:moveTo>
                  <a:pt x="33793" y="1"/>
                </a:moveTo>
                <a:cubicBezTo>
                  <a:pt x="30318" y="1"/>
                  <a:pt x="26819" y="506"/>
                  <a:pt x="23602" y="1821"/>
                </a:cubicBezTo>
                <a:cubicBezTo>
                  <a:pt x="21451" y="2740"/>
                  <a:pt x="19454" y="3892"/>
                  <a:pt x="17597" y="5201"/>
                </a:cubicBezTo>
                <a:cubicBezTo>
                  <a:pt x="15129" y="6682"/>
                  <a:pt x="12928" y="8523"/>
                  <a:pt x="11436" y="10758"/>
                </a:cubicBezTo>
                <a:cubicBezTo>
                  <a:pt x="10349" y="11603"/>
                  <a:pt x="8860" y="12055"/>
                  <a:pt x="7892" y="13054"/>
                </a:cubicBezTo>
                <a:cubicBezTo>
                  <a:pt x="6924" y="14057"/>
                  <a:pt x="5007" y="14876"/>
                  <a:pt x="5626" y="16364"/>
                </a:cubicBezTo>
                <a:cubicBezTo>
                  <a:pt x="4031" y="17574"/>
                  <a:pt x="3204" y="19223"/>
                  <a:pt x="2661" y="20911"/>
                </a:cubicBezTo>
                <a:cubicBezTo>
                  <a:pt x="2064" y="22139"/>
                  <a:pt x="1451" y="23368"/>
                  <a:pt x="1072" y="24654"/>
                </a:cubicBezTo>
                <a:cubicBezTo>
                  <a:pt x="732" y="25683"/>
                  <a:pt x="341" y="26709"/>
                  <a:pt x="154" y="27765"/>
                </a:cubicBezTo>
                <a:cubicBezTo>
                  <a:pt x="1" y="30276"/>
                  <a:pt x="1616" y="32403"/>
                  <a:pt x="2488" y="34681"/>
                </a:cubicBezTo>
                <a:cubicBezTo>
                  <a:pt x="3686" y="37815"/>
                  <a:pt x="4693" y="41083"/>
                  <a:pt x="6932" y="43804"/>
                </a:cubicBezTo>
                <a:cubicBezTo>
                  <a:pt x="8171" y="45771"/>
                  <a:pt x="10070" y="47333"/>
                  <a:pt x="11467" y="49204"/>
                </a:cubicBezTo>
                <a:cubicBezTo>
                  <a:pt x="12569" y="50559"/>
                  <a:pt x="13591" y="52032"/>
                  <a:pt x="15355" y="52851"/>
                </a:cubicBezTo>
                <a:cubicBezTo>
                  <a:pt x="16698" y="53923"/>
                  <a:pt x="18439" y="54478"/>
                  <a:pt x="20047" y="55197"/>
                </a:cubicBezTo>
                <a:cubicBezTo>
                  <a:pt x="22397" y="56985"/>
                  <a:pt x="24540" y="59181"/>
                  <a:pt x="27689" y="60016"/>
                </a:cubicBezTo>
                <a:cubicBezTo>
                  <a:pt x="30728" y="60712"/>
                  <a:pt x="33476" y="62009"/>
                  <a:pt x="36205" y="63246"/>
                </a:cubicBezTo>
                <a:cubicBezTo>
                  <a:pt x="37521" y="63460"/>
                  <a:pt x="38880" y="63575"/>
                  <a:pt x="40104" y="64049"/>
                </a:cubicBezTo>
                <a:cubicBezTo>
                  <a:pt x="40176" y="64051"/>
                  <a:pt x="40247" y="64051"/>
                  <a:pt x="40319" y="64051"/>
                </a:cubicBezTo>
                <a:cubicBezTo>
                  <a:pt x="41303" y="64051"/>
                  <a:pt x="42282" y="63929"/>
                  <a:pt x="43239" y="63690"/>
                </a:cubicBezTo>
                <a:cubicBezTo>
                  <a:pt x="47112" y="62959"/>
                  <a:pt x="51142" y="62848"/>
                  <a:pt x="54877" y="61554"/>
                </a:cubicBezTo>
                <a:cubicBezTo>
                  <a:pt x="55784" y="61236"/>
                  <a:pt x="56675" y="60869"/>
                  <a:pt x="57632" y="60708"/>
                </a:cubicBezTo>
                <a:cubicBezTo>
                  <a:pt x="60372" y="60188"/>
                  <a:pt x="62623" y="58630"/>
                  <a:pt x="64984" y="57402"/>
                </a:cubicBezTo>
                <a:cubicBezTo>
                  <a:pt x="66549" y="56376"/>
                  <a:pt x="67980" y="55205"/>
                  <a:pt x="69634" y="54275"/>
                </a:cubicBezTo>
                <a:cubicBezTo>
                  <a:pt x="71850" y="53012"/>
                  <a:pt x="73380" y="51125"/>
                  <a:pt x="75214" y="49518"/>
                </a:cubicBezTo>
                <a:cubicBezTo>
                  <a:pt x="76155" y="48703"/>
                  <a:pt x="77242" y="47869"/>
                  <a:pt x="77571" y="46732"/>
                </a:cubicBezTo>
                <a:cubicBezTo>
                  <a:pt x="77808" y="45656"/>
                  <a:pt x="77805" y="44562"/>
                  <a:pt x="78057" y="43487"/>
                </a:cubicBezTo>
                <a:cubicBezTo>
                  <a:pt x="79144" y="41275"/>
                  <a:pt x="79243" y="38883"/>
                  <a:pt x="79909" y="36586"/>
                </a:cubicBezTo>
                <a:cubicBezTo>
                  <a:pt x="80005" y="34470"/>
                  <a:pt x="80786" y="32415"/>
                  <a:pt x="81008" y="30310"/>
                </a:cubicBezTo>
                <a:cubicBezTo>
                  <a:pt x="80763" y="27241"/>
                  <a:pt x="80112" y="24122"/>
                  <a:pt x="78294" y="21473"/>
                </a:cubicBezTo>
                <a:cubicBezTo>
                  <a:pt x="76499" y="18599"/>
                  <a:pt x="75719" y="15362"/>
                  <a:pt x="74219" y="12380"/>
                </a:cubicBezTo>
                <a:cubicBezTo>
                  <a:pt x="72986" y="9916"/>
                  <a:pt x="70181" y="8519"/>
                  <a:pt x="67736" y="7007"/>
                </a:cubicBezTo>
                <a:cubicBezTo>
                  <a:pt x="65608" y="5844"/>
                  <a:pt x="63507" y="4585"/>
                  <a:pt x="61023" y="3957"/>
                </a:cubicBezTo>
                <a:cubicBezTo>
                  <a:pt x="58206" y="3310"/>
                  <a:pt x="55279" y="3031"/>
                  <a:pt x="52435" y="2453"/>
                </a:cubicBezTo>
                <a:cubicBezTo>
                  <a:pt x="51536" y="2239"/>
                  <a:pt x="50621" y="2055"/>
                  <a:pt x="49703" y="1879"/>
                </a:cubicBezTo>
                <a:cubicBezTo>
                  <a:pt x="45722" y="1098"/>
                  <a:pt x="41654" y="589"/>
                  <a:pt x="37571" y="187"/>
                </a:cubicBezTo>
                <a:cubicBezTo>
                  <a:pt x="36325" y="68"/>
                  <a:pt x="35061" y="1"/>
                  <a:pt x="337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056300" y="-1290036"/>
            <a:ext cx="4209711" cy="3602514"/>
          </a:xfrm>
          <a:custGeom>
            <a:avLst/>
            <a:gdLst/>
            <a:ahLst/>
            <a:cxnLst/>
            <a:rect l="l" t="t" r="r" b="b"/>
            <a:pathLst>
              <a:path w="79182" h="67761" extrusionOk="0">
                <a:moveTo>
                  <a:pt x="35322" y="1"/>
                </a:moveTo>
                <a:cubicBezTo>
                  <a:pt x="34043" y="1"/>
                  <a:pt x="32768" y="69"/>
                  <a:pt x="31501" y="273"/>
                </a:cubicBezTo>
                <a:cubicBezTo>
                  <a:pt x="30604" y="420"/>
                  <a:pt x="29707" y="615"/>
                  <a:pt x="28787" y="615"/>
                </a:cubicBezTo>
                <a:cubicBezTo>
                  <a:pt x="28745" y="615"/>
                  <a:pt x="28703" y="615"/>
                  <a:pt x="28661" y="614"/>
                </a:cubicBezTo>
                <a:cubicBezTo>
                  <a:pt x="25898" y="633"/>
                  <a:pt x="23426" y="1804"/>
                  <a:pt x="20896" y="2615"/>
                </a:cubicBezTo>
                <a:cubicBezTo>
                  <a:pt x="19185" y="3369"/>
                  <a:pt x="17578" y="4299"/>
                  <a:pt x="15798" y="4938"/>
                </a:cubicBezTo>
                <a:cubicBezTo>
                  <a:pt x="13410" y="5815"/>
                  <a:pt x="11573" y="7460"/>
                  <a:pt x="9495" y="8762"/>
                </a:cubicBezTo>
                <a:cubicBezTo>
                  <a:pt x="8424" y="9416"/>
                  <a:pt x="7214" y="10067"/>
                  <a:pt x="6686" y="11165"/>
                </a:cubicBezTo>
                <a:cubicBezTo>
                  <a:pt x="6258" y="12221"/>
                  <a:pt x="6059" y="13343"/>
                  <a:pt x="5618" y="14395"/>
                </a:cubicBezTo>
                <a:cubicBezTo>
                  <a:pt x="4153" y="16454"/>
                  <a:pt x="3617" y="18884"/>
                  <a:pt x="2549" y="21108"/>
                </a:cubicBezTo>
                <a:cubicBezTo>
                  <a:pt x="2071" y="23251"/>
                  <a:pt x="930" y="25210"/>
                  <a:pt x="326" y="27323"/>
                </a:cubicBezTo>
                <a:cubicBezTo>
                  <a:pt x="0" y="30511"/>
                  <a:pt x="65" y="33821"/>
                  <a:pt x="1348" y="36871"/>
                </a:cubicBezTo>
                <a:cubicBezTo>
                  <a:pt x="2565" y="40147"/>
                  <a:pt x="2733" y="43607"/>
                  <a:pt x="3648" y="46940"/>
                </a:cubicBezTo>
                <a:cubicBezTo>
                  <a:pt x="4390" y="49696"/>
                  <a:pt x="6866" y="51651"/>
                  <a:pt x="8971" y="53653"/>
                </a:cubicBezTo>
                <a:cubicBezTo>
                  <a:pt x="10827" y="55245"/>
                  <a:pt x="12641" y="56933"/>
                  <a:pt x="14945" y="58039"/>
                </a:cubicBezTo>
                <a:cubicBezTo>
                  <a:pt x="17567" y="59233"/>
                  <a:pt x="20372" y="60067"/>
                  <a:pt x="23032" y="61192"/>
                </a:cubicBezTo>
                <a:cubicBezTo>
                  <a:pt x="23866" y="61575"/>
                  <a:pt x="24723" y="61938"/>
                  <a:pt x="25584" y="62294"/>
                </a:cubicBezTo>
                <a:cubicBezTo>
                  <a:pt x="29319" y="63840"/>
                  <a:pt x="33185" y="65126"/>
                  <a:pt x="37084" y="66305"/>
                </a:cubicBezTo>
                <a:cubicBezTo>
                  <a:pt x="40024" y="67187"/>
                  <a:pt x="43124" y="67761"/>
                  <a:pt x="46213" y="67761"/>
                </a:cubicBezTo>
                <a:cubicBezTo>
                  <a:pt x="47814" y="67761"/>
                  <a:pt x="49413" y="67607"/>
                  <a:pt x="50984" y="67262"/>
                </a:cubicBezTo>
                <a:cubicBezTo>
                  <a:pt x="53246" y="66726"/>
                  <a:pt x="55404" y="65922"/>
                  <a:pt x="57452" y="64931"/>
                </a:cubicBezTo>
                <a:cubicBezTo>
                  <a:pt x="60127" y="63879"/>
                  <a:pt x="62607" y="62409"/>
                  <a:pt x="64471" y="60404"/>
                </a:cubicBezTo>
                <a:cubicBezTo>
                  <a:pt x="65684" y="59745"/>
                  <a:pt x="67215" y="59562"/>
                  <a:pt x="68340" y="58724"/>
                </a:cubicBezTo>
                <a:cubicBezTo>
                  <a:pt x="69465" y="57882"/>
                  <a:pt x="71482" y="57399"/>
                  <a:pt x="71157" y="55762"/>
                </a:cubicBezTo>
                <a:cubicBezTo>
                  <a:pt x="72929" y="54824"/>
                  <a:pt x="74035" y="53293"/>
                  <a:pt x="74876" y="51667"/>
                </a:cubicBezTo>
                <a:cubicBezTo>
                  <a:pt x="75680" y="50522"/>
                  <a:pt x="76503" y="49382"/>
                  <a:pt x="77108" y="48138"/>
                </a:cubicBezTo>
                <a:cubicBezTo>
                  <a:pt x="77632" y="47147"/>
                  <a:pt x="78198" y="46171"/>
                  <a:pt x="78573" y="45126"/>
                </a:cubicBezTo>
                <a:cubicBezTo>
                  <a:pt x="79182" y="42593"/>
                  <a:pt x="78003" y="40105"/>
                  <a:pt x="77571" y="37617"/>
                </a:cubicBezTo>
                <a:cubicBezTo>
                  <a:pt x="76978" y="34181"/>
                  <a:pt x="76599" y="30648"/>
                  <a:pt x="74922" y="27445"/>
                </a:cubicBezTo>
                <a:cubicBezTo>
                  <a:pt x="74073" y="25195"/>
                  <a:pt x="72511" y="23243"/>
                  <a:pt x="71490" y="21066"/>
                </a:cubicBezTo>
                <a:cubicBezTo>
                  <a:pt x="70667" y="19473"/>
                  <a:pt x="69943" y="17770"/>
                  <a:pt x="68374" y="16603"/>
                </a:cubicBezTo>
                <a:cubicBezTo>
                  <a:pt x="67264" y="15256"/>
                  <a:pt x="65672" y="14357"/>
                  <a:pt x="64237" y="13323"/>
                </a:cubicBezTo>
                <a:cubicBezTo>
                  <a:pt x="62282" y="11050"/>
                  <a:pt x="60594" y="8402"/>
                  <a:pt x="57682" y="6955"/>
                </a:cubicBezTo>
                <a:cubicBezTo>
                  <a:pt x="54853" y="5673"/>
                  <a:pt x="52419" y="3825"/>
                  <a:pt x="49989" y="2049"/>
                </a:cubicBezTo>
                <a:cubicBezTo>
                  <a:pt x="48745" y="1582"/>
                  <a:pt x="47440" y="1211"/>
                  <a:pt x="46338" y="495"/>
                </a:cubicBezTo>
                <a:cubicBezTo>
                  <a:pt x="45564" y="330"/>
                  <a:pt x="44779" y="246"/>
                  <a:pt x="43991" y="246"/>
                </a:cubicBezTo>
                <a:cubicBezTo>
                  <a:pt x="43735" y="246"/>
                  <a:pt x="43479" y="255"/>
                  <a:pt x="43223" y="273"/>
                </a:cubicBezTo>
                <a:cubicBezTo>
                  <a:pt x="43154" y="274"/>
                  <a:pt x="43086" y="274"/>
                  <a:pt x="43017" y="274"/>
                </a:cubicBezTo>
                <a:cubicBezTo>
                  <a:pt x="40456" y="274"/>
                  <a:pt x="37881" y="1"/>
                  <a:pt x="353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96718">
            <a:off x="-640532" y="-755143"/>
            <a:ext cx="2711254" cy="2319781"/>
          </a:xfrm>
          <a:custGeom>
            <a:avLst/>
            <a:gdLst/>
            <a:ahLst/>
            <a:cxnLst/>
            <a:rect l="l" t="t" r="r" b="b"/>
            <a:pathLst>
              <a:path w="51230" h="43833" extrusionOk="0">
                <a:moveTo>
                  <a:pt x="22854" y="0"/>
                </a:moveTo>
                <a:cubicBezTo>
                  <a:pt x="22027" y="0"/>
                  <a:pt x="21203" y="44"/>
                  <a:pt x="20383" y="175"/>
                </a:cubicBezTo>
                <a:cubicBezTo>
                  <a:pt x="19807" y="270"/>
                  <a:pt x="19231" y="395"/>
                  <a:pt x="18645" y="395"/>
                </a:cubicBezTo>
                <a:cubicBezTo>
                  <a:pt x="18612" y="395"/>
                  <a:pt x="18579" y="394"/>
                  <a:pt x="18546" y="394"/>
                </a:cubicBezTo>
                <a:cubicBezTo>
                  <a:pt x="16759" y="405"/>
                  <a:pt x="15159" y="1163"/>
                  <a:pt x="13521" y="1687"/>
                </a:cubicBezTo>
                <a:cubicBezTo>
                  <a:pt x="12415" y="2177"/>
                  <a:pt x="11374" y="2778"/>
                  <a:pt x="10222" y="3191"/>
                </a:cubicBezTo>
                <a:cubicBezTo>
                  <a:pt x="8676" y="3758"/>
                  <a:pt x="7486" y="4821"/>
                  <a:pt x="6143" y="5663"/>
                </a:cubicBezTo>
                <a:cubicBezTo>
                  <a:pt x="5450" y="6088"/>
                  <a:pt x="4665" y="6509"/>
                  <a:pt x="4325" y="7217"/>
                </a:cubicBezTo>
                <a:cubicBezTo>
                  <a:pt x="4045" y="7902"/>
                  <a:pt x="3919" y="8626"/>
                  <a:pt x="3636" y="9307"/>
                </a:cubicBezTo>
                <a:cubicBezTo>
                  <a:pt x="2687" y="10642"/>
                  <a:pt x="2339" y="12211"/>
                  <a:pt x="1646" y="13650"/>
                </a:cubicBezTo>
                <a:cubicBezTo>
                  <a:pt x="1340" y="15040"/>
                  <a:pt x="601" y="16306"/>
                  <a:pt x="211" y="17673"/>
                </a:cubicBezTo>
                <a:cubicBezTo>
                  <a:pt x="0" y="19732"/>
                  <a:pt x="42" y="21875"/>
                  <a:pt x="873" y="23850"/>
                </a:cubicBezTo>
                <a:cubicBezTo>
                  <a:pt x="1661" y="25970"/>
                  <a:pt x="1768" y="28209"/>
                  <a:pt x="2362" y="30363"/>
                </a:cubicBezTo>
                <a:cubicBezTo>
                  <a:pt x="2844" y="32147"/>
                  <a:pt x="4443" y="33409"/>
                  <a:pt x="5806" y="34707"/>
                </a:cubicBezTo>
                <a:cubicBezTo>
                  <a:pt x="7008" y="35736"/>
                  <a:pt x="8182" y="36827"/>
                  <a:pt x="9671" y="37547"/>
                </a:cubicBezTo>
                <a:cubicBezTo>
                  <a:pt x="11367" y="38316"/>
                  <a:pt x="13177" y="38855"/>
                  <a:pt x="14899" y="39586"/>
                </a:cubicBezTo>
                <a:cubicBezTo>
                  <a:pt x="15442" y="39835"/>
                  <a:pt x="15997" y="40069"/>
                  <a:pt x="16552" y="40298"/>
                </a:cubicBezTo>
                <a:cubicBezTo>
                  <a:pt x="18971" y="41297"/>
                  <a:pt x="21470" y="42127"/>
                  <a:pt x="23992" y="42893"/>
                </a:cubicBezTo>
                <a:cubicBezTo>
                  <a:pt x="25894" y="43462"/>
                  <a:pt x="27900" y="43833"/>
                  <a:pt x="29898" y="43833"/>
                </a:cubicBezTo>
                <a:cubicBezTo>
                  <a:pt x="30935" y="43833"/>
                  <a:pt x="31969" y="43733"/>
                  <a:pt x="32986" y="43509"/>
                </a:cubicBezTo>
                <a:cubicBezTo>
                  <a:pt x="34432" y="43161"/>
                  <a:pt x="35837" y="42656"/>
                  <a:pt x="37172" y="42005"/>
                </a:cubicBezTo>
                <a:cubicBezTo>
                  <a:pt x="38902" y="41324"/>
                  <a:pt x="40510" y="40371"/>
                  <a:pt x="41711" y="39074"/>
                </a:cubicBezTo>
                <a:cubicBezTo>
                  <a:pt x="42500" y="38649"/>
                  <a:pt x="43487" y="38530"/>
                  <a:pt x="44218" y="37987"/>
                </a:cubicBezTo>
                <a:cubicBezTo>
                  <a:pt x="44945" y="37443"/>
                  <a:pt x="46250" y="37133"/>
                  <a:pt x="46036" y="36073"/>
                </a:cubicBezTo>
                <a:cubicBezTo>
                  <a:pt x="47184" y="35465"/>
                  <a:pt x="47900" y="34473"/>
                  <a:pt x="48443" y="33425"/>
                </a:cubicBezTo>
                <a:cubicBezTo>
                  <a:pt x="48967" y="32682"/>
                  <a:pt x="49495" y="31944"/>
                  <a:pt x="49890" y="31140"/>
                </a:cubicBezTo>
                <a:cubicBezTo>
                  <a:pt x="50226" y="30501"/>
                  <a:pt x="50594" y="29869"/>
                  <a:pt x="50839" y="29192"/>
                </a:cubicBezTo>
                <a:cubicBezTo>
                  <a:pt x="51229" y="27550"/>
                  <a:pt x="50467" y="25943"/>
                  <a:pt x="50188" y="24332"/>
                </a:cubicBezTo>
                <a:cubicBezTo>
                  <a:pt x="49805" y="22112"/>
                  <a:pt x="49560" y="19823"/>
                  <a:pt x="48474" y="17749"/>
                </a:cubicBezTo>
                <a:cubicBezTo>
                  <a:pt x="47926" y="16299"/>
                  <a:pt x="46916" y="15036"/>
                  <a:pt x="46258" y="13627"/>
                </a:cubicBezTo>
                <a:cubicBezTo>
                  <a:pt x="45726" y="12594"/>
                  <a:pt x="45255" y="11496"/>
                  <a:pt x="44241" y="10738"/>
                </a:cubicBezTo>
                <a:cubicBezTo>
                  <a:pt x="43521" y="9869"/>
                  <a:pt x="42492" y="9288"/>
                  <a:pt x="41562" y="8618"/>
                </a:cubicBezTo>
                <a:cubicBezTo>
                  <a:pt x="40295" y="7148"/>
                  <a:pt x="39204" y="5434"/>
                  <a:pt x="37322" y="4500"/>
                </a:cubicBezTo>
                <a:cubicBezTo>
                  <a:pt x="35492" y="3666"/>
                  <a:pt x="33916" y="2472"/>
                  <a:pt x="32343" y="1324"/>
                </a:cubicBezTo>
                <a:cubicBezTo>
                  <a:pt x="31539" y="1021"/>
                  <a:pt x="30697" y="780"/>
                  <a:pt x="29981" y="317"/>
                </a:cubicBezTo>
                <a:cubicBezTo>
                  <a:pt x="29480" y="213"/>
                  <a:pt x="28969" y="159"/>
                  <a:pt x="28458" y="159"/>
                </a:cubicBezTo>
                <a:cubicBezTo>
                  <a:pt x="28295" y="159"/>
                  <a:pt x="28132" y="164"/>
                  <a:pt x="27968" y="175"/>
                </a:cubicBezTo>
                <a:cubicBezTo>
                  <a:pt x="27922" y="176"/>
                  <a:pt x="27876" y="176"/>
                  <a:pt x="27830" y="176"/>
                </a:cubicBezTo>
                <a:cubicBezTo>
                  <a:pt x="26174" y="176"/>
                  <a:pt x="24509" y="0"/>
                  <a:pt x="228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2927788">
            <a:off x="7365167" y="3388973"/>
            <a:ext cx="2540480" cy="3097360"/>
          </a:xfrm>
          <a:custGeom>
            <a:avLst/>
            <a:gdLst/>
            <a:ahLst/>
            <a:cxnLst/>
            <a:rect l="l" t="t" r="r" b="b"/>
            <a:pathLst>
              <a:path w="51076" h="62272" extrusionOk="0">
                <a:moveTo>
                  <a:pt x="20113" y="0"/>
                </a:moveTo>
                <a:cubicBezTo>
                  <a:pt x="19872" y="0"/>
                  <a:pt x="19632" y="6"/>
                  <a:pt x="19392" y="21"/>
                </a:cubicBezTo>
                <a:cubicBezTo>
                  <a:pt x="16962" y="606"/>
                  <a:pt x="14535" y="1509"/>
                  <a:pt x="12622" y="3247"/>
                </a:cubicBezTo>
                <a:cubicBezTo>
                  <a:pt x="10524" y="4992"/>
                  <a:pt x="8018" y="6014"/>
                  <a:pt x="5798" y="7548"/>
                </a:cubicBezTo>
                <a:cubicBezTo>
                  <a:pt x="3965" y="8807"/>
                  <a:pt x="3165" y="11142"/>
                  <a:pt x="2231" y="13209"/>
                </a:cubicBezTo>
                <a:cubicBezTo>
                  <a:pt x="1542" y="14992"/>
                  <a:pt x="769" y="16764"/>
                  <a:pt x="551" y="18750"/>
                </a:cubicBezTo>
                <a:cubicBezTo>
                  <a:pt x="352" y="20989"/>
                  <a:pt x="463" y="23270"/>
                  <a:pt x="325" y="25520"/>
                </a:cubicBezTo>
                <a:cubicBezTo>
                  <a:pt x="256" y="26236"/>
                  <a:pt x="214" y="26963"/>
                  <a:pt x="176" y="27686"/>
                </a:cubicBezTo>
                <a:cubicBezTo>
                  <a:pt x="0" y="30840"/>
                  <a:pt x="57" y="34020"/>
                  <a:pt x="199" y="37197"/>
                </a:cubicBezTo>
                <a:cubicBezTo>
                  <a:pt x="371" y="40828"/>
                  <a:pt x="1160" y="44556"/>
                  <a:pt x="3100" y="47683"/>
                </a:cubicBezTo>
                <a:cubicBezTo>
                  <a:pt x="4080" y="49213"/>
                  <a:pt x="5228" y="50591"/>
                  <a:pt x="6491" y="51846"/>
                </a:cubicBezTo>
                <a:cubicBezTo>
                  <a:pt x="7956" y="53546"/>
                  <a:pt x="9682" y="54988"/>
                  <a:pt x="11646" y="55842"/>
                </a:cubicBezTo>
                <a:cubicBezTo>
                  <a:pt x="12442" y="56565"/>
                  <a:pt x="12974" y="57644"/>
                  <a:pt x="13885" y="58257"/>
                </a:cubicBezTo>
                <a:cubicBezTo>
                  <a:pt x="14626" y="58753"/>
                  <a:pt x="15341" y="59741"/>
                  <a:pt x="16184" y="59741"/>
                </a:cubicBezTo>
                <a:cubicBezTo>
                  <a:pt x="16381" y="59741"/>
                  <a:pt x="16584" y="59688"/>
                  <a:pt x="16797" y="59562"/>
                </a:cubicBezTo>
                <a:cubicBezTo>
                  <a:pt x="17949" y="60626"/>
                  <a:pt x="19361" y="61047"/>
                  <a:pt x="20777" y="61242"/>
                </a:cubicBezTo>
                <a:cubicBezTo>
                  <a:pt x="21826" y="61540"/>
                  <a:pt x="22882" y="61847"/>
                  <a:pt x="23954" y="61973"/>
                </a:cubicBezTo>
                <a:cubicBezTo>
                  <a:pt x="24818" y="62099"/>
                  <a:pt x="25687" y="62264"/>
                  <a:pt x="26552" y="62271"/>
                </a:cubicBezTo>
                <a:cubicBezTo>
                  <a:pt x="28580" y="62061"/>
                  <a:pt x="30104" y="60549"/>
                  <a:pt x="31826" y="59589"/>
                </a:cubicBezTo>
                <a:cubicBezTo>
                  <a:pt x="34202" y="58261"/>
                  <a:pt x="36705" y="57067"/>
                  <a:pt x="38634" y="54996"/>
                </a:cubicBezTo>
                <a:cubicBezTo>
                  <a:pt x="40069" y="53794"/>
                  <a:pt x="41102" y="52133"/>
                  <a:pt x="42442" y="50821"/>
                </a:cubicBezTo>
                <a:cubicBezTo>
                  <a:pt x="43403" y="49803"/>
                  <a:pt x="44466" y="48827"/>
                  <a:pt x="44922" y="47373"/>
                </a:cubicBezTo>
                <a:cubicBezTo>
                  <a:pt x="45626" y="46202"/>
                  <a:pt x="45875" y="44797"/>
                  <a:pt x="46265" y="43473"/>
                </a:cubicBezTo>
                <a:cubicBezTo>
                  <a:pt x="47432" y="41445"/>
                  <a:pt x="48948" y="39512"/>
                  <a:pt x="49258" y="36994"/>
                </a:cubicBezTo>
                <a:cubicBezTo>
                  <a:pt x="49468" y="34579"/>
                  <a:pt x="50199" y="32306"/>
                  <a:pt x="50877" y="30055"/>
                </a:cubicBezTo>
                <a:cubicBezTo>
                  <a:pt x="50900" y="29018"/>
                  <a:pt x="50838" y="27962"/>
                  <a:pt x="51076" y="26963"/>
                </a:cubicBezTo>
                <a:cubicBezTo>
                  <a:pt x="50972" y="26152"/>
                  <a:pt x="50754" y="25359"/>
                  <a:pt x="50433" y="24609"/>
                </a:cubicBezTo>
                <a:cubicBezTo>
                  <a:pt x="49407" y="21739"/>
                  <a:pt x="48856" y="18666"/>
                  <a:pt x="47398" y="15976"/>
                </a:cubicBezTo>
                <a:cubicBezTo>
                  <a:pt x="47038" y="15325"/>
                  <a:pt x="46644" y="14686"/>
                  <a:pt x="46407" y="13974"/>
                </a:cubicBezTo>
                <a:cubicBezTo>
                  <a:pt x="45676" y="11942"/>
                  <a:pt x="44176" y="10422"/>
                  <a:pt x="42920" y="8769"/>
                </a:cubicBezTo>
                <a:cubicBezTo>
                  <a:pt x="41921" y="7705"/>
                  <a:pt x="40819" y="6760"/>
                  <a:pt x="39889" y="5616"/>
                </a:cubicBezTo>
                <a:cubicBezTo>
                  <a:pt x="38623" y="4085"/>
                  <a:pt x="36935" y="3159"/>
                  <a:pt x="35442" y="1961"/>
                </a:cubicBezTo>
                <a:cubicBezTo>
                  <a:pt x="34681" y="1345"/>
                  <a:pt x="33889" y="621"/>
                  <a:pt x="32939" y="518"/>
                </a:cubicBezTo>
                <a:cubicBezTo>
                  <a:pt x="32824" y="513"/>
                  <a:pt x="32710" y="510"/>
                  <a:pt x="32595" y="510"/>
                </a:cubicBezTo>
                <a:cubicBezTo>
                  <a:pt x="31965" y="510"/>
                  <a:pt x="31340" y="580"/>
                  <a:pt x="30711" y="580"/>
                </a:cubicBezTo>
                <a:cubicBezTo>
                  <a:pt x="30570" y="580"/>
                  <a:pt x="30429" y="576"/>
                  <a:pt x="30287" y="568"/>
                </a:cubicBezTo>
                <a:cubicBezTo>
                  <a:pt x="28385" y="21"/>
                  <a:pt x="26460" y="258"/>
                  <a:pt x="24547" y="47"/>
                </a:cubicBezTo>
                <a:cubicBezTo>
                  <a:pt x="24132" y="97"/>
                  <a:pt x="23716" y="114"/>
                  <a:pt x="23299" y="114"/>
                </a:cubicBezTo>
                <a:cubicBezTo>
                  <a:pt x="22239" y="114"/>
                  <a:pt x="21173" y="0"/>
                  <a:pt x="201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-2088165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228625" y="4360850"/>
            <a:ext cx="3162902" cy="2319712"/>
          </a:xfrm>
          <a:custGeom>
            <a:avLst/>
            <a:gdLst/>
            <a:ahLst/>
            <a:cxnLst/>
            <a:rect l="l" t="t" r="r" b="b"/>
            <a:pathLst>
              <a:path w="65532" h="48062" extrusionOk="0">
                <a:moveTo>
                  <a:pt x="47425" y="1"/>
                </a:moveTo>
                <a:cubicBezTo>
                  <a:pt x="47339" y="1"/>
                  <a:pt x="47251" y="3"/>
                  <a:pt x="47161" y="9"/>
                </a:cubicBezTo>
                <a:cubicBezTo>
                  <a:pt x="46055" y="120"/>
                  <a:pt x="44942" y="373"/>
                  <a:pt x="43836" y="476"/>
                </a:cubicBezTo>
                <a:cubicBezTo>
                  <a:pt x="43614" y="465"/>
                  <a:pt x="43391" y="461"/>
                  <a:pt x="43166" y="461"/>
                </a:cubicBezTo>
                <a:cubicBezTo>
                  <a:pt x="41081" y="461"/>
                  <a:pt x="38884" y="873"/>
                  <a:pt x="36755" y="1008"/>
                </a:cubicBezTo>
                <a:cubicBezTo>
                  <a:pt x="34597" y="1436"/>
                  <a:pt x="32481" y="1463"/>
                  <a:pt x="30326" y="1819"/>
                </a:cubicBezTo>
                <a:cubicBezTo>
                  <a:pt x="27199" y="2657"/>
                  <a:pt x="24027" y="3733"/>
                  <a:pt x="21355" y="5359"/>
                </a:cubicBezTo>
                <a:cubicBezTo>
                  <a:pt x="18455" y="7020"/>
                  <a:pt x="15163" y="8199"/>
                  <a:pt x="12148" y="9722"/>
                </a:cubicBezTo>
                <a:cubicBezTo>
                  <a:pt x="9652" y="10973"/>
                  <a:pt x="8278" y="12868"/>
                  <a:pt x="6782" y="14586"/>
                </a:cubicBezTo>
                <a:cubicBezTo>
                  <a:pt x="5634" y="16044"/>
                  <a:pt x="4383" y="17514"/>
                  <a:pt x="3789" y="19052"/>
                </a:cubicBezTo>
                <a:cubicBezTo>
                  <a:pt x="3177" y="20782"/>
                  <a:pt x="2947" y="22493"/>
                  <a:pt x="2412" y="24219"/>
                </a:cubicBezTo>
                <a:cubicBezTo>
                  <a:pt x="2209" y="24774"/>
                  <a:pt x="2040" y="25329"/>
                  <a:pt x="1876" y="25887"/>
                </a:cubicBezTo>
                <a:cubicBezTo>
                  <a:pt x="1149" y="28302"/>
                  <a:pt x="709" y="30702"/>
                  <a:pt x="372" y="33086"/>
                </a:cubicBezTo>
                <a:cubicBezTo>
                  <a:pt x="1" y="35811"/>
                  <a:pt x="383" y="38505"/>
                  <a:pt x="2297" y="40564"/>
                </a:cubicBezTo>
                <a:cubicBezTo>
                  <a:pt x="3277" y="41567"/>
                  <a:pt x="4486" y="42424"/>
                  <a:pt x="5860" y="43170"/>
                </a:cubicBezTo>
                <a:cubicBezTo>
                  <a:pt x="7417" y="44219"/>
                  <a:pt x="9339" y="45038"/>
                  <a:pt x="11646" y="45367"/>
                </a:cubicBezTo>
                <a:cubicBezTo>
                  <a:pt x="12526" y="45784"/>
                  <a:pt x="13016" y="46519"/>
                  <a:pt x="14057" y="46833"/>
                </a:cubicBezTo>
                <a:cubicBezTo>
                  <a:pt x="14818" y="47066"/>
                  <a:pt x="15493" y="47608"/>
                  <a:pt x="16394" y="47608"/>
                </a:cubicBezTo>
                <a:cubicBezTo>
                  <a:pt x="16721" y="47608"/>
                  <a:pt x="17077" y="47537"/>
                  <a:pt x="17479" y="47353"/>
                </a:cubicBezTo>
                <a:cubicBezTo>
                  <a:pt x="18496" y="47853"/>
                  <a:pt x="19797" y="48010"/>
                  <a:pt x="21171" y="48010"/>
                </a:cubicBezTo>
                <a:cubicBezTo>
                  <a:pt x="21502" y="48010"/>
                  <a:pt x="21838" y="48000"/>
                  <a:pt x="22174" y="47985"/>
                </a:cubicBezTo>
                <a:cubicBezTo>
                  <a:pt x="23004" y="48022"/>
                  <a:pt x="23833" y="48062"/>
                  <a:pt x="24676" y="48062"/>
                </a:cubicBezTo>
                <a:cubicBezTo>
                  <a:pt x="25121" y="48062"/>
                  <a:pt x="25569" y="48051"/>
                  <a:pt x="26024" y="48023"/>
                </a:cubicBezTo>
                <a:cubicBezTo>
                  <a:pt x="27085" y="47985"/>
                  <a:pt x="28137" y="47970"/>
                  <a:pt x="29220" y="47832"/>
                </a:cubicBezTo>
                <a:cubicBezTo>
                  <a:pt x="31784" y="47346"/>
                  <a:pt x="33927" y="45953"/>
                  <a:pt x="36235" y="44950"/>
                </a:cubicBezTo>
                <a:cubicBezTo>
                  <a:pt x="39415" y="43561"/>
                  <a:pt x="42733" y="42248"/>
                  <a:pt x="45473" y="40373"/>
                </a:cubicBezTo>
                <a:cubicBezTo>
                  <a:pt x="47456" y="39229"/>
                  <a:pt x="49014" y="37805"/>
                  <a:pt x="50900" y="36592"/>
                </a:cubicBezTo>
                <a:cubicBezTo>
                  <a:pt x="52263" y="35669"/>
                  <a:pt x="53751" y="34755"/>
                  <a:pt x="54551" y="33580"/>
                </a:cubicBezTo>
                <a:cubicBezTo>
                  <a:pt x="55619" y="32581"/>
                  <a:pt x="56159" y="31475"/>
                  <a:pt x="56859" y="30407"/>
                </a:cubicBezTo>
                <a:cubicBezTo>
                  <a:pt x="58642" y="28681"/>
                  <a:pt x="60843" y="26974"/>
                  <a:pt x="61639" y="25019"/>
                </a:cubicBezTo>
                <a:cubicBezTo>
                  <a:pt x="62293" y="23151"/>
                  <a:pt x="63572" y="21314"/>
                  <a:pt x="64781" y="19496"/>
                </a:cubicBezTo>
                <a:cubicBezTo>
                  <a:pt x="64976" y="18708"/>
                  <a:pt x="65068" y="17920"/>
                  <a:pt x="65527" y="17124"/>
                </a:cubicBezTo>
                <a:cubicBezTo>
                  <a:pt x="65531" y="16534"/>
                  <a:pt x="65386" y="15960"/>
                  <a:pt x="65106" y="15443"/>
                </a:cubicBezTo>
                <a:cubicBezTo>
                  <a:pt x="64287" y="13434"/>
                  <a:pt x="64096" y="11195"/>
                  <a:pt x="62710" y="9389"/>
                </a:cubicBezTo>
                <a:cubicBezTo>
                  <a:pt x="62370" y="8953"/>
                  <a:pt x="61980" y="8536"/>
                  <a:pt x="61796" y="8034"/>
                </a:cubicBezTo>
                <a:cubicBezTo>
                  <a:pt x="61210" y="6614"/>
                  <a:pt x="59584" y="5704"/>
                  <a:pt x="58286" y="4651"/>
                </a:cubicBezTo>
                <a:cubicBezTo>
                  <a:pt x="57211" y="4008"/>
                  <a:pt x="55986" y="3469"/>
                  <a:pt x="55010" y="2753"/>
                </a:cubicBezTo>
                <a:cubicBezTo>
                  <a:pt x="53679" y="1796"/>
                  <a:pt x="51719" y="1364"/>
                  <a:pt x="50047" y="702"/>
                </a:cubicBezTo>
                <a:cubicBezTo>
                  <a:pt x="49263" y="384"/>
                  <a:pt x="48459" y="1"/>
                  <a:pt x="474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559738" y="4269650"/>
            <a:ext cx="2943646" cy="241090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-308011" y="2445815"/>
            <a:ext cx="4506196" cy="3078308"/>
            <a:chOff x="-717998" y="2363140"/>
            <a:chExt cx="4506196" cy="3078308"/>
          </a:xfrm>
        </p:grpSpPr>
        <p:sp>
          <p:nvSpPr>
            <p:cNvPr id="20" name="Google Shape;20;p2"/>
            <p:cNvSpPr/>
            <p:nvPr/>
          </p:nvSpPr>
          <p:spPr>
            <a:xfrm rot="294436">
              <a:off x="-622745" y="2685375"/>
              <a:ext cx="3788465" cy="2389344"/>
            </a:xfrm>
            <a:custGeom>
              <a:avLst/>
              <a:gdLst/>
              <a:ahLst/>
              <a:cxnLst/>
              <a:rect l="l" t="t" r="r" b="b"/>
              <a:pathLst>
                <a:path w="78327" h="49400" extrusionOk="0">
                  <a:moveTo>
                    <a:pt x="6187" y="0"/>
                  </a:moveTo>
                  <a:cubicBezTo>
                    <a:pt x="4723" y="0"/>
                    <a:pt x="3311" y="707"/>
                    <a:pt x="2164" y="1589"/>
                  </a:cubicBezTo>
                  <a:cubicBezTo>
                    <a:pt x="1386" y="2190"/>
                    <a:pt x="687" y="2886"/>
                    <a:pt x="80" y="3658"/>
                  </a:cubicBezTo>
                  <a:cubicBezTo>
                    <a:pt x="1" y="3758"/>
                    <a:pt x="86" y="3893"/>
                    <a:pt x="183" y="3893"/>
                  </a:cubicBezTo>
                  <a:cubicBezTo>
                    <a:pt x="213" y="3893"/>
                    <a:pt x="245" y="3880"/>
                    <a:pt x="273" y="3848"/>
                  </a:cubicBezTo>
                  <a:cubicBezTo>
                    <a:pt x="1537" y="2385"/>
                    <a:pt x="3172" y="1004"/>
                    <a:pt x="5096" y="540"/>
                  </a:cubicBezTo>
                  <a:cubicBezTo>
                    <a:pt x="5438" y="458"/>
                    <a:pt x="5777" y="418"/>
                    <a:pt x="6108" y="418"/>
                  </a:cubicBezTo>
                  <a:cubicBezTo>
                    <a:pt x="7579" y="418"/>
                    <a:pt x="8900" y="1206"/>
                    <a:pt x="9680" y="2545"/>
                  </a:cubicBezTo>
                  <a:cubicBezTo>
                    <a:pt x="10572" y="4078"/>
                    <a:pt x="10808" y="5917"/>
                    <a:pt x="11024" y="7645"/>
                  </a:cubicBezTo>
                  <a:cubicBezTo>
                    <a:pt x="11318" y="10003"/>
                    <a:pt x="11668" y="12355"/>
                    <a:pt x="12078" y="14698"/>
                  </a:cubicBezTo>
                  <a:cubicBezTo>
                    <a:pt x="12492" y="17073"/>
                    <a:pt x="12967" y="19434"/>
                    <a:pt x="13498" y="21785"/>
                  </a:cubicBezTo>
                  <a:cubicBezTo>
                    <a:pt x="13990" y="23959"/>
                    <a:pt x="14506" y="26131"/>
                    <a:pt x="15203" y="28249"/>
                  </a:cubicBezTo>
                  <a:cubicBezTo>
                    <a:pt x="16465" y="32087"/>
                    <a:pt x="18435" y="35806"/>
                    <a:pt x="21824" y="38161"/>
                  </a:cubicBezTo>
                  <a:cubicBezTo>
                    <a:pt x="23366" y="39230"/>
                    <a:pt x="25140" y="39979"/>
                    <a:pt x="27008" y="40201"/>
                  </a:cubicBezTo>
                  <a:cubicBezTo>
                    <a:pt x="27353" y="40241"/>
                    <a:pt x="27696" y="40261"/>
                    <a:pt x="28039" y="40261"/>
                  </a:cubicBezTo>
                  <a:cubicBezTo>
                    <a:pt x="29617" y="40261"/>
                    <a:pt x="31164" y="39842"/>
                    <a:pt x="32575" y="39114"/>
                  </a:cubicBezTo>
                  <a:cubicBezTo>
                    <a:pt x="36328" y="37179"/>
                    <a:pt x="38712" y="33582"/>
                    <a:pt x="41516" y="30569"/>
                  </a:cubicBezTo>
                  <a:cubicBezTo>
                    <a:pt x="43793" y="28122"/>
                    <a:pt x="46967" y="25681"/>
                    <a:pt x="50428" y="25681"/>
                  </a:cubicBezTo>
                  <a:cubicBezTo>
                    <a:pt x="51068" y="25681"/>
                    <a:pt x="51718" y="25765"/>
                    <a:pt x="52374" y="25947"/>
                  </a:cubicBezTo>
                  <a:cubicBezTo>
                    <a:pt x="55580" y="26839"/>
                    <a:pt x="57364" y="29881"/>
                    <a:pt x="59039" y="32507"/>
                  </a:cubicBezTo>
                  <a:cubicBezTo>
                    <a:pt x="59890" y="33836"/>
                    <a:pt x="60765" y="35171"/>
                    <a:pt x="61834" y="36337"/>
                  </a:cubicBezTo>
                  <a:cubicBezTo>
                    <a:pt x="63151" y="37770"/>
                    <a:pt x="64781" y="38717"/>
                    <a:pt x="66523" y="39539"/>
                  </a:cubicBezTo>
                  <a:cubicBezTo>
                    <a:pt x="68391" y="40419"/>
                    <a:pt x="70216" y="41308"/>
                    <a:pt x="71874" y="42559"/>
                  </a:cubicBezTo>
                  <a:cubicBezTo>
                    <a:pt x="73491" y="43780"/>
                    <a:pt x="74925" y="45222"/>
                    <a:pt x="76138" y="46848"/>
                  </a:cubicBezTo>
                  <a:cubicBezTo>
                    <a:pt x="76706" y="47615"/>
                    <a:pt x="77222" y="48419"/>
                    <a:pt x="77685" y="49253"/>
                  </a:cubicBezTo>
                  <a:cubicBezTo>
                    <a:pt x="77743" y="49357"/>
                    <a:pt x="77832" y="49400"/>
                    <a:pt x="77922" y="49400"/>
                  </a:cubicBezTo>
                  <a:cubicBezTo>
                    <a:pt x="78122" y="49400"/>
                    <a:pt x="78327" y="49186"/>
                    <a:pt x="78198" y="48953"/>
                  </a:cubicBezTo>
                  <a:cubicBezTo>
                    <a:pt x="76254" y="45464"/>
                    <a:pt x="73357" y="42524"/>
                    <a:pt x="69883" y="40548"/>
                  </a:cubicBezTo>
                  <a:cubicBezTo>
                    <a:pt x="68007" y="39478"/>
                    <a:pt x="65932" y="38779"/>
                    <a:pt x="64134" y="37569"/>
                  </a:cubicBezTo>
                  <a:cubicBezTo>
                    <a:pt x="62726" y="36619"/>
                    <a:pt x="61627" y="35311"/>
                    <a:pt x="60660" y="33929"/>
                  </a:cubicBezTo>
                  <a:cubicBezTo>
                    <a:pt x="58865" y="31362"/>
                    <a:pt x="57387" y="28313"/>
                    <a:pt x="54718" y="26518"/>
                  </a:cubicBezTo>
                  <a:cubicBezTo>
                    <a:pt x="53416" y="25644"/>
                    <a:pt x="51983" y="25269"/>
                    <a:pt x="50539" y="25269"/>
                  </a:cubicBezTo>
                  <a:cubicBezTo>
                    <a:pt x="48299" y="25269"/>
                    <a:pt x="46031" y="26171"/>
                    <a:pt x="44179" y="27518"/>
                  </a:cubicBezTo>
                  <a:cubicBezTo>
                    <a:pt x="40706" y="30045"/>
                    <a:pt x="38491" y="33856"/>
                    <a:pt x="35285" y="36669"/>
                  </a:cubicBezTo>
                  <a:cubicBezTo>
                    <a:pt x="33752" y="38015"/>
                    <a:pt x="31971" y="39152"/>
                    <a:pt x="29964" y="39612"/>
                  </a:cubicBezTo>
                  <a:cubicBezTo>
                    <a:pt x="29335" y="39756"/>
                    <a:pt x="28699" y="39824"/>
                    <a:pt x="28065" y="39824"/>
                  </a:cubicBezTo>
                  <a:cubicBezTo>
                    <a:pt x="26670" y="39824"/>
                    <a:pt x="25282" y="39494"/>
                    <a:pt x="24004" y="38913"/>
                  </a:cubicBezTo>
                  <a:cubicBezTo>
                    <a:pt x="20067" y="37129"/>
                    <a:pt x="17587" y="33460"/>
                    <a:pt x="16091" y="29532"/>
                  </a:cubicBezTo>
                  <a:cubicBezTo>
                    <a:pt x="15322" y="27509"/>
                    <a:pt x="14771" y="25411"/>
                    <a:pt x="14267" y="23310"/>
                  </a:cubicBezTo>
                  <a:cubicBezTo>
                    <a:pt x="13693" y="20917"/>
                    <a:pt x="13183" y="18510"/>
                    <a:pt x="12734" y="16091"/>
                  </a:cubicBezTo>
                  <a:cubicBezTo>
                    <a:pt x="12282" y="13637"/>
                    <a:pt x="11895" y="11174"/>
                    <a:pt x="11571" y="8703"/>
                  </a:cubicBezTo>
                  <a:cubicBezTo>
                    <a:pt x="11338" y="6896"/>
                    <a:pt x="11198" y="5025"/>
                    <a:pt x="10516" y="3317"/>
                  </a:cubicBezTo>
                  <a:cubicBezTo>
                    <a:pt x="9902" y="1779"/>
                    <a:pt x="8768" y="441"/>
                    <a:pt x="7080" y="91"/>
                  </a:cubicBezTo>
                  <a:cubicBezTo>
                    <a:pt x="6782" y="29"/>
                    <a:pt x="6483" y="0"/>
                    <a:pt x="6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94436">
              <a:off x="-568472" y="2539836"/>
              <a:ext cx="4247906" cy="2724917"/>
            </a:xfrm>
            <a:custGeom>
              <a:avLst/>
              <a:gdLst/>
              <a:ahLst/>
              <a:cxnLst/>
              <a:rect l="l" t="t" r="r" b="b"/>
              <a:pathLst>
                <a:path w="87826" h="56338" extrusionOk="0">
                  <a:moveTo>
                    <a:pt x="6540" y="1"/>
                  </a:moveTo>
                  <a:cubicBezTo>
                    <a:pt x="4880" y="1"/>
                    <a:pt x="3253" y="581"/>
                    <a:pt x="1925" y="1605"/>
                  </a:cubicBezTo>
                  <a:cubicBezTo>
                    <a:pt x="1181" y="2182"/>
                    <a:pt x="555" y="2960"/>
                    <a:pt x="86" y="3770"/>
                  </a:cubicBezTo>
                  <a:cubicBezTo>
                    <a:pt x="1" y="3916"/>
                    <a:pt x="130" y="4051"/>
                    <a:pt x="259" y="4051"/>
                  </a:cubicBezTo>
                  <a:cubicBezTo>
                    <a:pt x="316" y="4051"/>
                    <a:pt x="374" y="4024"/>
                    <a:pt x="412" y="3960"/>
                  </a:cubicBezTo>
                  <a:cubicBezTo>
                    <a:pt x="1514" y="2147"/>
                    <a:pt x="3522" y="874"/>
                    <a:pt x="5629" y="617"/>
                  </a:cubicBezTo>
                  <a:cubicBezTo>
                    <a:pt x="5888" y="586"/>
                    <a:pt x="6148" y="571"/>
                    <a:pt x="6407" y="571"/>
                  </a:cubicBezTo>
                  <a:cubicBezTo>
                    <a:pt x="8205" y="571"/>
                    <a:pt x="9969" y="1305"/>
                    <a:pt x="11265" y="2561"/>
                  </a:cubicBezTo>
                  <a:cubicBezTo>
                    <a:pt x="13022" y="4266"/>
                    <a:pt x="13462" y="6647"/>
                    <a:pt x="13760" y="8978"/>
                  </a:cubicBezTo>
                  <a:cubicBezTo>
                    <a:pt x="14095" y="11595"/>
                    <a:pt x="14415" y="14218"/>
                    <a:pt x="14745" y="16838"/>
                  </a:cubicBezTo>
                  <a:cubicBezTo>
                    <a:pt x="15359" y="21746"/>
                    <a:pt x="15709" y="26881"/>
                    <a:pt x="17717" y="31468"/>
                  </a:cubicBezTo>
                  <a:cubicBezTo>
                    <a:pt x="19340" y="35178"/>
                    <a:pt x="22252" y="38608"/>
                    <a:pt x="26294" y="39675"/>
                  </a:cubicBezTo>
                  <a:cubicBezTo>
                    <a:pt x="27156" y="39903"/>
                    <a:pt x="28056" y="40024"/>
                    <a:pt x="28955" y="40024"/>
                  </a:cubicBezTo>
                  <a:cubicBezTo>
                    <a:pt x="30078" y="40024"/>
                    <a:pt x="31200" y="39835"/>
                    <a:pt x="32242" y="39427"/>
                  </a:cubicBezTo>
                  <a:cubicBezTo>
                    <a:pt x="34206" y="38655"/>
                    <a:pt x="35567" y="37154"/>
                    <a:pt x="36745" y="35452"/>
                  </a:cubicBezTo>
                  <a:cubicBezTo>
                    <a:pt x="37400" y="34505"/>
                    <a:pt x="38009" y="33520"/>
                    <a:pt x="38729" y="32616"/>
                  </a:cubicBezTo>
                  <a:cubicBezTo>
                    <a:pt x="39382" y="31797"/>
                    <a:pt x="40105" y="31040"/>
                    <a:pt x="40892" y="30349"/>
                  </a:cubicBezTo>
                  <a:cubicBezTo>
                    <a:pt x="42489" y="28953"/>
                    <a:pt x="44354" y="27843"/>
                    <a:pt x="46368" y="27161"/>
                  </a:cubicBezTo>
                  <a:cubicBezTo>
                    <a:pt x="47852" y="26656"/>
                    <a:pt x="49409" y="26403"/>
                    <a:pt x="50961" y="26403"/>
                  </a:cubicBezTo>
                  <a:cubicBezTo>
                    <a:pt x="53632" y="26403"/>
                    <a:pt x="56289" y="27153"/>
                    <a:pt x="58543" y="28664"/>
                  </a:cubicBezTo>
                  <a:cubicBezTo>
                    <a:pt x="60263" y="29816"/>
                    <a:pt x="61531" y="31395"/>
                    <a:pt x="62641" y="33117"/>
                  </a:cubicBezTo>
                  <a:cubicBezTo>
                    <a:pt x="63652" y="34682"/>
                    <a:pt x="64564" y="36320"/>
                    <a:pt x="65748" y="37766"/>
                  </a:cubicBezTo>
                  <a:cubicBezTo>
                    <a:pt x="66986" y="39281"/>
                    <a:pt x="68522" y="40429"/>
                    <a:pt x="70425" y="40954"/>
                  </a:cubicBezTo>
                  <a:cubicBezTo>
                    <a:pt x="72640" y="41563"/>
                    <a:pt x="74957" y="41554"/>
                    <a:pt x="77064" y="42551"/>
                  </a:cubicBezTo>
                  <a:cubicBezTo>
                    <a:pt x="81257" y="44539"/>
                    <a:pt x="83805" y="48659"/>
                    <a:pt x="85658" y="52734"/>
                  </a:cubicBezTo>
                  <a:cubicBezTo>
                    <a:pt x="86168" y="53853"/>
                    <a:pt x="86637" y="54989"/>
                    <a:pt x="87109" y="56126"/>
                  </a:cubicBezTo>
                  <a:cubicBezTo>
                    <a:pt x="87171" y="56274"/>
                    <a:pt x="87305" y="56338"/>
                    <a:pt x="87435" y="56338"/>
                  </a:cubicBezTo>
                  <a:cubicBezTo>
                    <a:pt x="87635" y="56338"/>
                    <a:pt x="87826" y="56186"/>
                    <a:pt x="87730" y="55954"/>
                  </a:cubicBezTo>
                  <a:cubicBezTo>
                    <a:pt x="85929" y="51641"/>
                    <a:pt x="84029" y="47129"/>
                    <a:pt x="80392" y="44017"/>
                  </a:cubicBezTo>
                  <a:cubicBezTo>
                    <a:pt x="78725" y="42592"/>
                    <a:pt x="76784" y="41557"/>
                    <a:pt x="74630" y="41108"/>
                  </a:cubicBezTo>
                  <a:cubicBezTo>
                    <a:pt x="72404" y="40645"/>
                    <a:pt x="70081" y="40572"/>
                    <a:pt x="68161" y="39211"/>
                  </a:cubicBezTo>
                  <a:cubicBezTo>
                    <a:pt x="66604" y="38110"/>
                    <a:pt x="65514" y="36481"/>
                    <a:pt x="64512" y="34892"/>
                  </a:cubicBezTo>
                  <a:cubicBezTo>
                    <a:pt x="63469" y="33246"/>
                    <a:pt x="62487" y="31532"/>
                    <a:pt x="61163" y="30087"/>
                  </a:cubicBezTo>
                  <a:cubicBezTo>
                    <a:pt x="58588" y="27274"/>
                    <a:pt x="54756" y="25771"/>
                    <a:pt x="50967" y="25771"/>
                  </a:cubicBezTo>
                  <a:cubicBezTo>
                    <a:pt x="50598" y="25771"/>
                    <a:pt x="50229" y="25786"/>
                    <a:pt x="49862" y="25814"/>
                  </a:cubicBezTo>
                  <a:cubicBezTo>
                    <a:pt x="45604" y="26144"/>
                    <a:pt x="41620" y="28373"/>
                    <a:pt x="38831" y="31564"/>
                  </a:cubicBezTo>
                  <a:cubicBezTo>
                    <a:pt x="37374" y="33231"/>
                    <a:pt x="36386" y="35251"/>
                    <a:pt x="34891" y="36877"/>
                  </a:cubicBezTo>
                  <a:cubicBezTo>
                    <a:pt x="33381" y="38518"/>
                    <a:pt x="31339" y="39383"/>
                    <a:pt x="29118" y="39418"/>
                  </a:cubicBezTo>
                  <a:cubicBezTo>
                    <a:pt x="29066" y="39419"/>
                    <a:pt x="29014" y="39419"/>
                    <a:pt x="28962" y="39419"/>
                  </a:cubicBezTo>
                  <a:cubicBezTo>
                    <a:pt x="24529" y="39419"/>
                    <a:pt x="20992" y="36358"/>
                    <a:pt x="18964" y="32613"/>
                  </a:cubicBezTo>
                  <a:cubicBezTo>
                    <a:pt x="16557" y="28169"/>
                    <a:pt x="16143" y="22964"/>
                    <a:pt x="15534" y="18039"/>
                  </a:cubicBezTo>
                  <a:lnTo>
                    <a:pt x="14511" y="9797"/>
                  </a:lnTo>
                  <a:cubicBezTo>
                    <a:pt x="14229" y="7521"/>
                    <a:pt x="14001" y="5079"/>
                    <a:pt x="12620" y="3161"/>
                  </a:cubicBezTo>
                  <a:cubicBezTo>
                    <a:pt x="11454" y="1541"/>
                    <a:pt x="9633" y="404"/>
                    <a:pt x="7657" y="90"/>
                  </a:cubicBezTo>
                  <a:cubicBezTo>
                    <a:pt x="7285" y="30"/>
                    <a:pt x="6912" y="1"/>
                    <a:pt x="6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4994600" y="-740125"/>
            <a:ext cx="4358946" cy="2760182"/>
            <a:chOff x="5516575" y="-222725"/>
            <a:chExt cx="4358946" cy="2760182"/>
          </a:xfrm>
        </p:grpSpPr>
        <p:sp>
          <p:nvSpPr>
            <p:cNvPr id="23" name="Google Shape;23;p2"/>
            <p:cNvSpPr/>
            <p:nvPr/>
          </p:nvSpPr>
          <p:spPr>
            <a:xfrm>
              <a:off x="6037889" y="-54866"/>
              <a:ext cx="3837631" cy="2420255"/>
            </a:xfrm>
            <a:custGeom>
              <a:avLst/>
              <a:gdLst/>
              <a:ahLst/>
              <a:cxnLst/>
              <a:rect l="l" t="t" r="r" b="b"/>
              <a:pathLst>
                <a:path w="78327" h="49398" extrusionOk="0">
                  <a:moveTo>
                    <a:pt x="407" y="0"/>
                  </a:moveTo>
                  <a:cubicBezTo>
                    <a:pt x="206" y="0"/>
                    <a:pt x="1" y="214"/>
                    <a:pt x="130" y="445"/>
                  </a:cubicBezTo>
                  <a:cubicBezTo>
                    <a:pt x="2073" y="3934"/>
                    <a:pt x="4970" y="6874"/>
                    <a:pt x="8444" y="8853"/>
                  </a:cubicBezTo>
                  <a:cubicBezTo>
                    <a:pt x="10318" y="9920"/>
                    <a:pt x="12396" y="10619"/>
                    <a:pt x="14191" y="11829"/>
                  </a:cubicBezTo>
                  <a:cubicBezTo>
                    <a:pt x="15602" y="12779"/>
                    <a:pt x="16700" y="14087"/>
                    <a:pt x="17668" y="15469"/>
                  </a:cubicBezTo>
                  <a:cubicBezTo>
                    <a:pt x="19463" y="18036"/>
                    <a:pt x="20938" y="21084"/>
                    <a:pt x="23610" y="22880"/>
                  </a:cubicBezTo>
                  <a:cubicBezTo>
                    <a:pt x="24910" y="23754"/>
                    <a:pt x="26343" y="24129"/>
                    <a:pt x="27787" y="24129"/>
                  </a:cubicBezTo>
                  <a:cubicBezTo>
                    <a:pt x="30027" y="24129"/>
                    <a:pt x="32297" y="23227"/>
                    <a:pt x="34148" y="21880"/>
                  </a:cubicBezTo>
                  <a:cubicBezTo>
                    <a:pt x="37619" y="19353"/>
                    <a:pt x="39834" y="15541"/>
                    <a:pt x="43040" y="12729"/>
                  </a:cubicBezTo>
                  <a:cubicBezTo>
                    <a:pt x="44573" y="11383"/>
                    <a:pt x="46356" y="10246"/>
                    <a:pt x="48364" y="9786"/>
                  </a:cubicBezTo>
                  <a:cubicBezTo>
                    <a:pt x="48991" y="9642"/>
                    <a:pt x="49627" y="9574"/>
                    <a:pt x="50261" y="9574"/>
                  </a:cubicBezTo>
                  <a:cubicBezTo>
                    <a:pt x="51657" y="9574"/>
                    <a:pt x="53045" y="9904"/>
                    <a:pt x="54324" y="10485"/>
                  </a:cubicBezTo>
                  <a:cubicBezTo>
                    <a:pt x="58261" y="12272"/>
                    <a:pt x="60741" y="15938"/>
                    <a:pt x="62233" y="19866"/>
                  </a:cubicBezTo>
                  <a:cubicBezTo>
                    <a:pt x="63003" y="21889"/>
                    <a:pt x="63553" y="23987"/>
                    <a:pt x="64058" y="26088"/>
                  </a:cubicBezTo>
                  <a:cubicBezTo>
                    <a:pt x="64632" y="28481"/>
                    <a:pt x="65142" y="30888"/>
                    <a:pt x="65590" y="33307"/>
                  </a:cubicBezTo>
                  <a:cubicBezTo>
                    <a:pt x="66042" y="35761"/>
                    <a:pt x="66430" y="38223"/>
                    <a:pt x="66753" y="40695"/>
                  </a:cubicBezTo>
                  <a:cubicBezTo>
                    <a:pt x="66989" y="42505"/>
                    <a:pt x="67129" y="44373"/>
                    <a:pt x="67811" y="46080"/>
                  </a:cubicBezTo>
                  <a:cubicBezTo>
                    <a:pt x="68423" y="47619"/>
                    <a:pt x="69560" y="48957"/>
                    <a:pt x="71244" y="49307"/>
                  </a:cubicBezTo>
                  <a:cubicBezTo>
                    <a:pt x="71543" y="49369"/>
                    <a:pt x="71842" y="49398"/>
                    <a:pt x="72138" y="49398"/>
                  </a:cubicBezTo>
                  <a:cubicBezTo>
                    <a:pt x="73604" y="49398"/>
                    <a:pt x="75015" y="48691"/>
                    <a:pt x="76164" y="47809"/>
                  </a:cubicBezTo>
                  <a:cubicBezTo>
                    <a:pt x="76939" y="47208"/>
                    <a:pt x="77638" y="46512"/>
                    <a:pt x="78244" y="45742"/>
                  </a:cubicBezTo>
                  <a:cubicBezTo>
                    <a:pt x="78326" y="45640"/>
                    <a:pt x="78240" y="45505"/>
                    <a:pt x="78143" y="45505"/>
                  </a:cubicBezTo>
                  <a:cubicBezTo>
                    <a:pt x="78113" y="45505"/>
                    <a:pt x="78082" y="45518"/>
                    <a:pt x="78055" y="45550"/>
                  </a:cubicBezTo>
                  <a:cubicBezTo>
                    <a:pt x="76790" y="47016"/>
                    <a:pt x="75155" y="48394"/>
                    <a:pt x="73232" y="48858"/>
                  </a:cubicBezTo>
                  <a:cubicBezTo>
                    <a:pt x="72890" y="48940"/>
                    <a:pt x="72551" y="48980"/>
                    <a:pt x="72220" y="48980"/>
                  </a:cubicBezTo>
                  <a:cubicBezTo>
                    <a:pt x="70747" y="48980"/>
                    <a:pt x="69426" y="48192"/>
                    <a:pt x="68648" y="46853"/>
                  </a:cubicBezTo>
                  <a:cubicBezTo>
                    <a:pt x="67753" y="45320"/>
                    <a:pt x="67517" y="43481"/>
                    <a:pt x="67301" y="41753"/>
                  </a:cubicBezTo>
                  <a:cubicBezTo>
                    <a:pt x="67010" y="39395"/>
                    <a:pt x="66657" y="37043"/>
                    <a:pt x="66249" y="34700"/>
                  </a:cubicBezTo>
                  <a:cubicBezTo>
                    <a:pt x="65832" y="32325"/>
                    <a:pt x="65360" y="29964"/>
                    <a:pt x="64827" y="27612"/>
                  </a:cubicBezTo>
                  <a:cubicBezTo>
                    <a:pt x="64337" y="25441"/>
                    <a:pt x="63821" y="23267"/>
                    <a:pt x="63125" y="21149"/>
                  </a:cubicBezTo>
                  <a:cubicBezTo>
                    <a:pt x="61860" y="17310"/>
                    <a:pt x="59893" y="13595"/>
                    <a:pt x="56504" y="11237"/>
                  </a:cubicBezTo>
                  <a:cubicBezTo>
                    <a:pt x="54962" y="10167"/>
                    <a:pt x="53187" y="9419"/>
                    <a:pt x="51316" y="9197"/>
                  </a:cubicBezTo>
                  <a:cubicBezTo>
                    <a:pt x="50973" y="9157"/>
                    <a:pt x="50629" y="9137"/>
                    <a:pt x="50287" y="9137"/>
                  </a:cubicBezTo>
                  <a:cubicBezTo>
                    <a:pt x="48710" y="9137"/>
                    <a:pt x="47163" y="9556"/>
                    <a:pt x="45750" y="10284"/>
                  </a:cubicBezTo>
                  <a:cubicBezTo>
                    <a:pt x="41999" y="12222"/>
                    <a:pt x="39615" y="15812"/>
                    <a:pt x="36812" y="18826"/>
                  </a:cubicBezTo>
                  <a:cubicBezTo>
                    <a:pt x="34534" y="21273"/>
                    <a:pt x="31360" y="23717"/>
                    <a:pt x="27900" y="23717"/>
                  </a:cubicBezTo>
                  <a:cubicBezTo>
                    <a:pt x="27260" y="23717"/>
                    <a:pt x="26611" y="23633"/>
                    <a:pt x="25956" y="23451"/>
                  </a:cubicBezTo>
                  <a:cubicBezTo>
                    <a:pt x="22750" y="22556"/>
                    <a:pt x="20964" y="19517"/>
                    <a:pt x="19288" y="16894"/>
                  </a:cubicBezTo>
                  <a:cubicBezTo>
                    <a:pt x="18440" y="15562"/>
                    <a:pt x="17566" y="14227"/>
                    <a:pt x="16493" y="13061"/>
                  </a:cubicBezTo>
                  <a:cubicBezTo>
                    <a:pt x="15179" y="11630"/>
                    <a:pt x="13550" y="10683"/>
                    <a:pt x="11804" y="9859"/>
                  </a:cubicBezTo>
                  <a:cubicBezTo>
                    <a:pt x="9936" y="8978"/>
                    <a:pt x="8112" y="8090"/>
                    <a:pt x="6457" y="6839"/>
                  </a:cubicBezTo>
                  <a:cubicBezTo>
                    <a:pt x="4836" y="5621"/>
                    <a:pt x="3402" y="4176"/>
                    <a:pt x="2190" y="2549"/>
                  </a:cubicBezTo>
                  <a:cubicBezTo>
                    <a:pt x="1622" y="1783"/>
                    <a:pt x="1106" y="979"/>
                    <a:pt x="643" y="145"/>
                  </a:cubicBezTo>
                  <a:cubicBezTo>
                    <a:pt x="585" y="43"/>
                    <a:pt x="49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16575" y="-222725"/>
              <a:ext cx="4303035" cy="2760182"/>
            </a:xfrm>
            <a:custGeom>
              <a:avLst/>
              <a:gdLst/>
              <a:ahLst/>
              <a:cxnLst/>
              <a:rect l="l" t="t" r="r" b="b"/>
              <a:pathLst>
                <a:path w="87826" h="56336" extrusionOk="0">
                  <a:moveTo>
                    <a:pt x="391" y="0"/>
                  </a:moveTo>
                  <a:cubicBezTo>
                    <a:pt x="191" y="0"/>
                    <a:pt x="0" y="151"/>
                    <a:pt x="97" y="383"/>
                  </a:cubicBezTo>
                  <a:cubicBezTo>
                    <a:pt x="1898" y="4699"/>
                    <a:pt x="3799" y="9207"/>
                    <a:pt x="7436" y="12320"/>
                  </a:cubicBezTo>
                  <a:cubicBezTo>
                    <a:pt x="9100" y="13745"/>
                    <a:pt x="11041" y="14780"/>
                    <a:pt x="13194" y="15228"/>
                  </a:cubicBezTo>
                  <a:cubicBezTo>
                    <a:pt x="15424" y="15692"/>
                    <a:pt x="17744" y="15765"/>
                    <a:pt x="19667" y="17126"/>
                  </a:cubicBezTo>
                  <a:cubicBezTo>
                    <a:pt x="21220" y="18227"/>
                    <a:pt x="22310" y="19859"/>
                    <a:pt x="23316" y="21445"/>
                  </a:cubicBezTo>
                  <a:cubicBezTo>
                    <a:pt x="24356" y="23094"/>
                    <a:pt x="25338" y="24805"/>
                    <a:pt x="26664" y="26250"/>
                  </a:cubicBezTo>
                  <a:cubicBezTo>
                    <a:pt x="29239" y="29065"/>
                    <a:pt x="33075" y="30568"/>
                    <a:pt x="36868" y="30568"/>
                  </a:cubicBezTo>
                  <a:cubicBezTo>
                    <a:pt x="37235" y="30568"/>
                    <a:pt x="37601" y="30554"/>
                    <a:pt x="37966" y="30526"/>
                  </a:cubicBezTo>
                  <a:cubicBezTo>
                    <a:pt x="42224" y="30193"/>
                    <a:pt x="46207" y="27964"/>
                    <a:pt x="48996" y="24773"/>
                  </a:cubicBezTo>
                  <a:cubicBezTo>
                    <a:pt x="50451" y="23106"/>
                    <a:pt x="51439" y="21086"/>
                    <a:pt x="52937" y="19460"/>
                  </a:cubicBezTo>
                  <a:cubicBezTo>
                    <a:pt x="54446" y="17819"/>
                    <a:pt x="56489" y="16954"/>
                    <a:pt x="58710" y="16919"/>
                  </a:cubicBezTo>
                  <a:cubicBezTo>
                    <a:pt x="58762" y="16918"/>
                    <a:pt x="58814" y="16917"/>
                    <a:pt x="58866" y="16917"/>
                  </a:cubicBezTo>
                  <a:cubicBezTo>
                    <a:pt x="63295" y="16917"/>
                    <a:pt x="66835" y="19979"/>
                    <a:pt x="68860" y="23724"/>
                  </a:cubicBezTo>
                  <a:cubicBezTo>
                    <a:pt x="71267" y="28168"/>
                    <a:pt x="71681" y="33373"/>
                    <a:pt x="72293" y="38298"/>
                  </a:cubicBezTo>
                  <a:lnTo>
                    <a:pt x="73316" y="46540"/>
                  </a:lnTo>
                  <a:cubicBezTo>
                    <a:pt x="73599" y="48816"/>
                    <a:pt x="73826" y="51258"/>
                    <a:pt x="75208" y="53176"/>
                  </a:cubicBezTo>
                  <a:cubicBezTo>
                    <a:pt x="76373" y="54796"/>
                    <a:pt x="78195" y="55932"/>
                    <a:pt x="80168" y="56247"/>
                  </a:cubicBezTo>
                  <a:cubicBezTo>
                    <a:pt x="80540" y="56307"/>
                    <a:pt x="80914" y="56336"/>
                    <a:pt x="81286" y="56336"/>
                  </a:cubicBezTo>
                  <a:cubicBezTo>
                    <a:pt x="82948" y="56336"/>
                    <a:pt x="84574" y="55756"/>
                    <a:pt x="85900" y="54732"/>
                  </a:cubicBezTo>
                  <a:cubicBezTo>
                    <a:pt x="86643" y="54155"/>
                    <a:pt x="87270" y="53380"/>
                    <a:pt x="87739" y="52569"/>
                  </a:cubicBezTo>
                  <a:cubicBezTo>
                    <a:pt x="87826" y="52422"/>
                    <a:pt x="87696" y="52286"/>
                    <a:pt x="87566" y="52286"/>
                  </a:cubicBezTo>
                  <a:cubicBezTo>
                    <a:pt x="87509" y="52286"/>
                    <a:pt x="87451" y="52313"/>
                    <a:pt x="87413" y="52377"/>
                  </a:cubicBezTo>
                  <a:cubicBezTo>
                    <a:pt x="86311" y="54193"/>
                    <a:pt x="84303" y="55463"/>
                    <a:pt x="82196" y="55720"/>
                  </a:cubicBezTo>
                  <a:cubicBezTo>
                    <a:pt x="81935" y="55752"/>
                    <a:pt x="81673" y="55767"/>
                    <a:pt x="81412" y="55767"/>
                  </a:cubicBezTo>
                  <a:cubicBezTo>
                    <a:pt x="79617" y="55767"/>
                    <a:pt x="77855" y="55030"/>
                    <a:pt x="76563" y="53776"/>
                  </a:cubicBezTo>
                  <a:cubicBezTo>
                    <a:pt x="74805" y="52074"/>
                    <a:pt x="74362" y="49690"/>
                    <a:pt x="74065" y="47359"/>
                  </a:cubicBezTo>
                  <a:cubicBezTo>
                    <a:pt x="73733" y="44742"/>
                    <a:pt x="73409" y="42119"/>
                    <a:pt x="73083" y="39499"/>
                  </a:cubicBezTo>
                  <a:cubicBezTo>
                    <a:pt x="72465" y="34591"/>
                    <a:pt x="72115" y="29456"/>
                    <a:pt x="70110" y="24869"/>
                  </a:cubicBezTo>
                  <a:cubicBezTo>
                    <a:pt x="68487" y="21159"/>
                    <a:pt x="65576" y="17729"/>
                    <a:pt x="61531" y="16662"/>
                  </a:cubicBezTo>
                  <a:cubicBezTo>
                    <a:pt x="60668" y="16435"/>
                    <a:pt x="59767" y="16314"/>
                    <a:pt x="58867" y="16314"/>
                  </a:cubicBezTo>
                  <a:cubicBezTo>
                    <a:pt x="57744" y="16314"/>
                    <a:pt x="56624" y="16502"/>
                    <a:pt x="55583" y="16910"/>
                  </a:cubicBezTo>
                  <a:cubicBezTo>
                    <a:pt x="53618" y="17682"/>
                    <a:pt x="52260" y="19183"/>
                    <a:pt x="51083" y="20885"/>
                  </a:cubicBezTo>
                  <a:cubicBezTo>
                    <a:pt x="50427" y="21832"/>
                    <a:pt x="49815" y="22817"/>
                    <a:pt x="49098" y="23721"/>
                  </a:cubicBezTo>
                  <a:cubicBezTo>
                    <a:pt x="48446" y="24540"/>
                    <a:pt x="47720" y="25297"/>
                    <a:pt x="46933" y="25988"/>
                  </a:cubicBezTo>
                  <a:cubicBezTo>
                    <a:pt x="45336" y="27384"/>
                    <a:pt x="43471" y="28494"/>
                    <a:pt x="41460" y="29176"/>
                  </a:cubicBezTo>
                  <a:cubicBezTo>
                    <a:pt x="39975" y="29681"/>
                    <a:pt x="38419" y="29934"/>
                    <a:pt x="36867" y="29934"/>
                  </a:cubicBezTo>
                  <a:cubicBezTo>
                    <a:pt x="34196" y="29934"/>
                    <a:pt x="31538" y="29184"/>
                    <a:pt x="29284" y="27672"/>
                  </a:cubicBezTo>
                  <a:cubicBezTo>
                    <a:pt x="27565" y="26521"/>
                    <a:pt x="26297" y="24942"/>
                    <a:pt x="25184" y="23219"/>
                  </a:cubicBezTo>
                  <a:cubicBezTo>
                    <a:pt x="24172" y="21654"/>
                    <a:pt x="23260" y="20017"/>
                    <a:pt x="22080" y="18571"/>
                  </a:cubicBezTo>
                  <a:cubicBezTo>
                    <a:pt x="20841" y="17056"/>
                    <a:pt x="19303" y="15907"/>
                    <a:pt x="17400" y="15383"/>
                  </a:cubicBezTo>
                  <a:cubicBezTo>
                    <a:pt x="15188" y="14774"/>
                    <a:pt x="12871" y="14783"/>
                    <a:pt x="10761" y="13786"/>
                  </a:cubicBezTo>
                  <a:cubicBezTo>
                    <a:pt x="6567" y="11798"/>
                    <a:pt x="4020" y="7677"/>
                    <a:pt x="2170" y="3603"/>
                  </a:cubicBezTo>
                  <a:cubicBezTo>
                    <a:pt x="1660" y="2484"/>
                    <a:pt x="1187" y="1348"/>
                    <a:pt x="715" y="211"/>
                  </a:cubicBezTo>
                  <a:cubicBezTo>
                    <a:pt x="654" y="64"/>
                    <a:pt x="521" y="0"/>
                    <a:pt x="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/>
          <p:nvPr/>
        </p:nvSpPr>
        <p:spPr>
          <a:xfrm>
            <a:off x="-2282587" y="-2219511"/>
            <a:ext cx="4209711" cy="3602514"/>
          </a:xfrm>
          <a:custGeom>
            <a:avLst/>
            <a:gdLst/>
            <a:ahLst/>
            <a:cxnLst/>
            <a:rect l="l" t="t" r="r" b="b"/>
            <a:pathLst>
              <a:path w="79182" h="67761" extrusionOk="0">
                <a:moveTo>
                  <a:pt x="35322" y="1"/>
                </a:moveTo>
                <a:cubicBezTo>
                  <a:pt x="34043" y="1"/>
                  <a:pt x="32768" y="69"/>
                  <a:pt x="31501" y="273"/>
                </a:cubicBezTo>
                <a:cubicBezTo>
                  <a:pt x="30604" y="420"/>
                  <a:pt x="29707" y="615"/>
                  <a:pt x="28787" y="615"/>
                </a:cubicBezTo>
                <a:cubicBezTo>
                  <a:pt x="28745" y="615"/>
                  <a:pt x="28703" y="615"/>
                  <a:pt x="28661" y="614"/>
                </a:cubicBezTo>
                <a:cubicBezTo>
                  <a:pt x="25898" y="633"/>
                  <a:pt x="23426" y="1804"/>
                  <a:pt x="20896" y="2615"/>
                </a:cubicBezTo>
                <a:cubicBezTo>
                  <a:pt x="19185" y="3369"/>
                  <a:pt x="17578" y="4299"/>
                  <a:pt x="15798" y="4938"/>
                </a:cubicBezTo>
                <a:cubicBezTo>
                  <a:pt x="13410" y="5815"/>
                  <a:pt x="11573" y="7460"/>
                  <a:pt x="9495" y="8762"/>
                </a:cubicBezTo>
                <a:cubicBezTo>
                  <a:pt x="8424" y="9416"/>
                  <a:pt x="7214" y="10067"/>
                  <a:pt x="6686" y="11165"/>
                </a:cubicBezTo>
                <a:cubicBezTo>
                  <a:pt x="6258" y="12221"/>
                  <a:pt x="6059" y="13343"/>
                  <a:pt x="5618" y="14395"/>
                </a:cubicBezTo>
                <a:cubicBezTo>
                  <a:pt x="4153" y="16454"/>
                  <a:pt x="3617" y="18884"/>
                  <a:pt x="2549" y="21108"/>
                </a:cubicBezTo>
                <a:cubicBezTo>
                  <a:pt x="2071" y="23251"/>
                  <a:pt x="930" y="25210"/>
                  <a:pt x="326" y="27323"/>
                </a:cubicBezTo>
                <a:cubicBezTo>
                  <a:pt x="0" y="30511"/>
                  <a:pt x="65" y="33821"/>
                  <a:pt x="1348" y="36871"/>
                </a:cubicBezTo>
                <a:cubicBezTo>
                  <a:pt x="2565" y="40147"/>
                  <a:pt x="2733" y="43607"/>
                  <a:pt x="3648" y="46940"/>
                </a:cubicBezTo>
                <a:cubicBezTo>
                  <a:pt x="4390" y="49696"/>
                  <a:pt x="6866" y="51651"/>
                  <a:pt x="8971" y="53653"/>
                </a:cubicBezTo>
                <a:cubicBezTo>
                  <a:pt x="10827" y="55245"/>
                  <a:pt x="12641" y="56933"/>
                  <a:pt x="14945" y="58039"/>
                </a:cubicBezTo>
                <a:cubicBezTo>
                  <a:pt x="17567" y="59233"/>
                  <a:pt x="20372" y="60067"/>
                  <a:pt x="23032" y="61192"/>
                </a:cubicBezTo>
                <a:cubicBezTo>
                  <a:pt x="23866" y="61575"/>
                  <a:pt x="24723" y="61938"/>
                  <a:pt x="25584" y="62294"/>
                </a:cubicBezTo>
                <a:cubicBezTo>
                  <a:pt x="29319" y="63840"/>
                  <a:pt x="33185" y="65126"/>
                  <a:pt x="37084" y="66305"/>
                </a:cubicBezTo>
                <a:cubicBezTo>
                  <a:pt x="40024" y="67187"/>
                  <a:pt x="43124" y="67761"/>
                  <a:pt x="46213" y="67761"/>
                </a:cubicBezTo>
                <a:cubicBezTo>
                  <a:pt x="47814" y="67761"/>
                  <a:pt x="49413" y="67607"/>
                  <a:pt x="50984" y="67262"/>
                </a:cubicBezTo>
                <a:cubicBezTo>
                  <a:pt x="53246" y="66726"/>
                  <a:pt x="55404" y="65922"/>
                  <a:pt x="57452" y="64931"/>
                </a:cubicBezTo>
                <a:cubicBezTo>
                  <a:pt x="60127" y="63879"/>
                  <a:pt x="62607" y="62409"/>
                  <a:pt x="64471" y="60404"/>
                </a:cubicBezTo>
                <a:cubicBezTo>
                  <a:pt x="65684" y="59745"/>
                  <a:pt x="67215" y="59562"/>
                  <a:pt x="68340" y="58724"/>
                </a:cubicBezTo>
                <a:cubicBezTo>
                  <a:pt x="69465" y="57882"/>
                  <a:pt x="71482" y="57399"/>
                  <a:pt x="71157" y="55762"/>
                </a:cubicBezTo>
                <a:cubicBezTo>
                  <a:pt x="72929" y="54824"/>
                  <a:pt x="74035" y="53293"/>
                  <a:pt x="74876" y="51667"/>
                </a:cubicBezTo>
                <a:cubicBezTo>
                  <a:pt x="75680" y="50522"/>
                  <a:pt x="76503" y="49382"/>
                  <a:pt x="77108" y="48138"/>
                </a:cubicBezTo>
                <a:cubicBezTo>
                  <a:pt x="77632" y="47147"/>
                  <a:pt x="78198" y="46171"/>
                  <a:pt x="78573" y="45126"/>
                </a:cubicBezTo>
                <a:cubicBezTo>
                  <a:pt x="79182" y="42593"/>
                  <a:pt x="78003" y="40105"/>
                  <a:pt x="77571" y="37617"/>
                </a:cubicBezTo>
                <a:cubicBezTo>
                  <a:pt x="76978" y="34181"/>
                  <a:pt x="76599" y="30648"/>
                  <a:pt x="74922" y="27445"/>
                </a:cubicBezTo>
                <a:cubicBezTo>
                  <a:pt x="74073" y="25195"/>
                  <a:pt x="72511" y="23243"/>
                  <a:pt x="71490" y="21066"/>
                </a:cubicBezTo>
                <a:cubicBezTo>
                  <a:pt x="70667" y="19473"/>
                  <a:pt x="69943" y="17770"/>
                  <a:pt x="68374" y="16603"/>
                </a:cubicBezTo>
                <a:cubicBezTo>
                  <a:pt x="67264" y="15256"/>
                  <a:pt x="65672" y="14357"/>
                  <a:pt x="64237" y="13323"/>
                </a:cubicBezTo>
                <a:cubicBezTo>
                  <a:pt x="62282" y="11050"/>
                  <a:pt x="60594" y="8402"/>
                  <a:pt x="57682" y="6955"/>
                </a:cubicBezTo>
                <a:cubicBezTo>
                  <a:pt x="54853" y="5673"/>
                  <a:pt x="52419" y="3825"/>
                  <a:pt x="49989" y="2049"/>
                </a:cubicBezTo>
                <a:cubicBezTo>
                  <a:pt x="48745" y="1582"/>
                  <a:pt x="47440" y="1211"/>
                  <a:pt x="46338" y="495"/>
                </a:cubicBezTo>
                <a:cubicBezTo>
                  <a:pt x="45564" y="330"/>
                  <a:pt x="44779" y="246"/>
                  <a:pt x="43991" y="246"/>
                </a:cubicBezTo>
                <a:cubicBezTo>
                  <a:pt x="43735" y="246"/>
                  <a:pt x="43479" y="255"/>
                  <a:pt x="43223" y="273"/>
                </a:cubicBezTo>
                <a:cubicBezTo>
                  <a:pt x="43154" y="274"/>
                  <a:pt x="43086" y="274"/>
                  <a:pt x="43017" y="274"/>
                </a:cubicBezTo>
                <a:cubicBezTo>
                  <a:pt x="40456" y="274"/>
                  <a:pt x="37881" y="1"/>
                  <a:pt x="35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 rot="696718">
            <a:off x="8296431" y="2039582"/>
            <a:ext cx="2711254" cy="2319781"/>
          </a:xfrm>
          <a:custGeom>
            <a:avLst/>
            <a:gdLst/>
            <a:ahLst/>
            <a:cxnLst/>
            <a:rect l="l" t="t" r="r" b="b"/>
            <a:pathLst>
              <a:path w="51230" h="43833" extrusionOk="0">
                <a:moveTo>
                  <a:pt x="22854" y="0"/>
                </a:moveTo>
                <a:cubicBezTo>
                  <a:pt x="22027" y="0"/>
                  <a:pt x="21203" y="44"/>
                  <a:pt x="20383" y="175"/>
                </a:cubicBezTo>
                <a:cubicBezTo>
                  <a:pt x="19807" y="270"/>
                  <a:pt x="19231" y="395"/>
                  <a:pt x="18645" y="395"/>
                </a:cubicBezTo>
                <a:cubicBezTo>
                  <a:pt x="18612" y="395"/>
                  <a:pt x="18579" y="394"/>
                  <a:pt x="18546" y="394"/>
                </a:cubicBezTo>
                <a:cubicBezTo>
                  <a:pt x="16759" y="405"/>
                  <a:pt x="15159" y="1163"/>
                  <a:pt x="13521" y="1687"/>
                </a:cubicBezTo>
                <a:cubicBezTo>
                  <a:pt x="12415" y="2177"/>
                  <a:pt x="11374" y="2778"/>
                  <a:pt x="10222" y="3191"/>
                </a:cubicBezTo>
                <a:cubicBezTo>
                  <a:pt x="8676" y="3758"/>
                  <a:pt x="7486" y="4821"/>
                  <a:pt x="6143" y="5663"/>
                </a:cubicBezTo>
                <a:cubicBezTo>
                  <a:pt x="5450" y="6088"/>
                  <a:pt x="4665" y="6509"/>
                  <a:pt x="4325" y="7217"/>
                </a:cubicBezTo>
                <a:cubicBezTo>
                  <a:pt x="4045" y="7902"/>
                  <a:pt x="3919" y="8626"/>
                  <a:pt x="3636" y="9307"/>
                </a:cubicBezTo>
                <a:cubicBezTo>
                  <a:pt x="2687" y="10642"/>
                  <a:pt x="2339" y="12211"/>
                  <a:pt x="1646" y="13650"/>
                </a:cubicBezTo>
                <a:cubicBezTo>
                  <a:pt x="1340" y="15040"/>
                  <a:pt x="601" y="16306"/>
                  <a:pt x="211" y="17673"/>
                </a:cubicBezTo>
                <a:cubicBezTo>
                  <a:pt x="0" y="19732"/>
                  <a:pt x="42" y="21875"/>
                  <a:pt x="873" y="23850"/>
                </a:cubicBezTo>
                <a:cubicBezTo>
                  <a:pt x="1661" y="25970"/>
                  <a:pt x="1768" y="28209"/>
                  <a:pt x="2362" y="30363"/>
                </a:cubicBezTo>
                <a:cubicBezTo>
                  <a:pt x="2844" y="32147"/>
                  <a:pt x="4443" y="33409"/>
                  <a:pt x="5806" y="34707"/>
                </a:cubicBezTo>
                <a:cubicBezTo>
                  <a:pt x="7008" y="35736"/>
                  <a:pt x="8182" y="36827"/>
                  <a:pt x="9671" y="37547"/>
                </a:cubicBezTo>
                <a:cubicBezTo>
                  <a:pt x="11367" y="38316"/>
                  <a:pt x="13177" y="38855"/>
                  <a:pt x="14899" y="39586"/>
                </a:cubicBezTo>
                <a:cubicBezTo>
                  <a:pt x="15442" y="39835"/>
                  <a:pt x="15997" y="40069"/>
                  <a:pt x="16552" y="40298"/>
                </a:cubicBezTo>
                <a:cubicBezTo>
                  <a:pt x="18971" y="41297"/>
                  <a:pt x="21470" y="42127"/>
                  <a:pt x="23992" y="42893"/>
                </a:cubicBezTo>
                <a:cubicBezTo>
                  <a:pt x="25894" y="43462"/>
                  <a:pt x="27900" y="43833"/>
                  <a:pt x="29898" y="43833"/>
                </a:cubicBezTo>
                <a:cubicBezTo>
                  <a:pt x="30935" y="43833"/>
                  <a:pt x="31969" y="43733"/>
                  <a:pt x="32986" y="43509"/>
                </a:cubicBezTo>
                <a:cubicBezTo>
                  <a:pt x="34432" y="43161"/>
                  <a:pt x="35837" y="42656"/>
                  <a:pt x="37172" y="42005"/>
                </a:cubicBezTo>
                <a:cubicBezTo>
                  <a:pt x="38902" y="41324"/>
                  <a:pt x="40510" y="40371"/>
                  <a:pt x="41711" y="39074"/>
                </a:cubicBezTo>
                <a:cubicBezTo>
                  <a:pt x="42500" y="38649"/>
                  <a:pt x="43487" y="38530"/>
                  <a:pt x="44218" y="37987"/>
                </a:cubicBezTo>
                <a:cubicBezTo>
                  <a:pt x="44945" y="37443"/>
                  <a:pt x="46250" y="37133"/>
                  <a:pt x="46036" y="36073"/>
                </a:cubicBezTo>
                <a:cubicBezTo>
                  <a:pt x="47184" y="35465"/>
                  <a:pt x="47900" y="34473"/>
                  <a:pt x="48443" y="33425"/>
                </a:cubicBezTo>
                <a:cubicBezTo>
                  <a:pt x="48967" y="32682"/>
                  <a:pt x="49495" y="31944"/>
                  <a:pt x="49890" y="31140"/>
                </a:cubicBezTo>
                <a:cubicBezTo>
                  <a:pt x="50226" y="30501"/>
                  <a:pt x="50594" y="29869"/>
                  <a:pt x="50839" y="29192"/>
                </a:cubicBezTo>
                <a:cubicBezTo>
                  <a:pt x="51229" y="27550"/>
                  <a:pt x="50467" y="25943"/>
                  <a:pt x="50188" y="24332"/>
                </a:cubicBezTo>
                <a:cubicBezTo>
                  <a:pt x="49805" y="22112"/>
                  <a:pt x="49560" y="19823"/>
                  <a:pt x="48474" y="17749"/>
                </a:cubicBezTo>
                <a:cubicBezTo>
                  <a:pt x="47926" y="16299"/>
                  <a:pt x="46916" y="15036"/>
                  <a:pt x="46258" y="13627"/>
                </a:cubicBezTo>
                <a:cubicBezTo>
                  <a:pt x="45726" y="12594"/>
                  <a:pt x="45255" y="11496"/>
                  <a:pt x="44241" y="10738"/>
                </a:cubicBezTo>
                <a:cubicBezTo>
                  <a:pt x="43521" y="9869"/>
                  <a:pt x="42492" y="9288"/>
                  <a:pt x="41562" y="8618"/>
                </a:cubicBezTo>
                <a:cubicBezTo>
                  <a:pt x="40295" y="7148"/>
                  <a:pt x="39204" y="5434"/>
                  <a:pt x="37322" y="4500"/>
                </a:cubicBezTo>
                <a:cubicBezTo>
                  <a:pt x="35492" y="3666"/>
                  <a:pt x="33916" y="2472"/>
                  <a:pt x="32343" y="1324"/>
                </a:cubicBezTo>
                <a:cubicBezTo>
                  <a:pt x="31539" y="1021"/>
                  <a:pt x="30697" y="780"/>
                  <a:pt x="29981" y="317"/>
                </a:cubicBezTo>
                <a:cubicBezTo>
                  <a:pt x="29480" y="213"/>
                  <a:pt x="28969" y="159"/>
                  <a:pt x="28458" y="159"/>
                </a:cubicBezTo>
                <a:cubicBezTo>
                  <a:pt x="28295" y="159"/>
                  <a:pt x="28132" y="164"/>
                  <a:pt x="27968" y="175"/>
                </a:cubicBezTo>
                <a:cubicBezTo>
                  <a:pt x="27922" y="176"/>
                  <a:pt x="27876" y="176"/>
                  <a:pt x="27830" y="176"/>
                </a:cubicBezTo>
                <a:cubicBezTo>
                  <a:pt x="26174" y="176"/>
                  <a:pt x="24509" y="0"/>
                  <a:pt x="228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 rot="8100000">
            <a:off x="8470399" y="3020106"/>
            <a:ext cx="3897074" cy="4751784"/>
          </a:xfrm>
          <a:custGeom>
            <a:avLst/>
            <a:gdLst/>
            <a:ahLst/>
            <a:cxnLst/>
            <a:rect l="l" t="t" r="r" b="b"/>
            <a:pathLst>
              <a:path w="43621" h="53188" extrusionOk="0">
                <a:moveTo>
                  <a:pt x="17166" y="1"/>
                </a:moveTo>
                <a:cubicBezTo>
                  <a:pt x="16963" y="1"/>
                  <a:pt x="16759" y="6"/>
                  <a:pt x="16556" y="18"/>
                </a:cubicBezTo>
                <a:cubicBezTo>
                  <a:pt x="14482" y="519"/>
                  <a:pt x="12411" y="1292"/>
                  <a:pt x="10773" y="2777"/>
                </a:cubicBezTo>
                <a:cubicBezTo>
                  <a:pt x="8982" y="4266"/>
                  <a:pt x="6843" y="5139"/>
                  <a:pt x="4949" y="6451"/>
                </a:cubicBezTo>
                <a:cubicBezTo>
                  <a:pt x="3383" y="7527"/>
                  <a:pt x="2698" y="9517"/>
                  <a:pt x="1902" y="11285"/>
                </a:cubicBezTo>
                <a:cubicBezTo>
                  <a:pt x="1317" y="12808"/>
                  <a:pt x="655" y="14320"/>
                  <a:pt x="467" y="16015"/>
                </a:cubicBezTo>
                <a:cubicBezTo>
                  <a:pt x="299" y="17929"/>
                  <a:pt x="394" y="19877"/>
                  <a:pt x="276" y="21798"/>
                </a:cubicBezTo>
                <a:cubicBezTo>
                  <a:pt x="215" y="22410"/>
                  <a:pt x="180" y="23026"/>
                  <a:pt x="146" y="23650"/>
                </a:cubicBezTo>
                <a:cubicBezTo>
                  <a:pt x="0" y="26341"/>
                  <a:pt x="46" y="29058"/>
                  <a:pt x="169" y="31771"/>
                </a:cubicBezTo>
                <a:cubicBezTo>
                  <a:pt x="314" y="34875"/>
                  <a:pt x="988" y="38055"/>
                  <a:pt x="2645" y="40726"/>
                </a:cubicBezTo>
                <a:cubicBezTo>
                  <a:pt x="3475" y="42012"/>
                  <a:pt x="4447" y="43206"/>
                  <a:pt x="5538" y="44282"/>
                </a:cubicBezTo>
                <a:cubicBezTo>
                  <a:pt x="6793" y="45732"/>
                  <a:pt x="8267" y="46968"/>
                  <a:pt x="9939" y="47695"/>
                </a:cubicBezTo>
                <a:cubicBezTo>
                  <a:pt x="10620" y="48312"/>
                  <a:pt x="11076" y="49234"/>
                  <a:pt x="11853" y="49758"/>
                </a:cubicBezTo>
                <a:cubicBezTo>
                  <a:pt x="12486" y="50180"/>
                  <a:pt x="13099" y="51025"/>
                  <a:pt x="13819" y="51025"/>
                </a:cubicBezTo>
                <a:cubicBezTo>
                  <a:pt x="13986" y="51025"/>
                  <a:pt x="14159" y="50980"/>
                  <a:pt x="14340" y="50872"/>
                </a:cubicBezTo>
                <a:cubicBezTo>
                  <a:pt x="15324" y="51783"/>
                  <a:pt x="16533" y="52139"/>
                  <a:pt x="17739" y="52307"/>
                </a:cubicBezTo>
                <a:cubicBezTo>
                  <a:pt x="18634" y="52560"/>
                  <a:pt x="19537" y="52824"/>
                  <a:pt x="20452" y="52931"/>
                </a:cubicBezTo>
                <a:cubicBezTo>
                  <a:pt x="21194" y="53038"/>
                  <a:pt x="21933" y="53180"/>
                  <a:pt x="22672" y="53187"/>
                </a:cubicBezTo>
                <a:cubicBezTo>
                  <a:pt x="24402" y="53007"/>
                  <a:pt x="25707" y="51714"/>
                  <a:pt x="27176" y="50895"/>
                </a:cubicBezTo>
                <a:cubicBezTo>
                  <a:pt x="29208" y="49758"/>
                  <a:pt x="31344" y="48740"/>
                  <a:pt x="32989" y="46972"/>
                </a:cubicBezTo>
                <a:cubicBezTo>
                  <a:pt x="34214" y="45943"/>
                  <a:pt x="35098" y="44530"/>
                  <a:pt x="36242" y="43409"/>
                </a:cubicBezTo>
                <a:cubicBezTo>
                  <a:pt x="37065" y="42537"/>
                  <a:pt x="37972" y="41702"/>
                  <a:pt x="38363" y="40459"/>
                </a:cubicBezTo>
                <a:cubicBezTo>
                  <a:pt x="38963" y="39463"/>
                  <a:pt x="39174" y="38262"/>
                  <a:pt x="39511" y="37129"/>
                </a:cubicBezTo>
                <a:cubicBezTo>
                  <a:pt x="40506" y="35395"/>
                  <a:pt x="41799" y="33750"/>
                  <a:pt x="42063" y="31599"/>
                </a:cubicBezTo>
                <a:cubicBezTo>
                  <a:pt x="42247" y="29532"/>
                  <a:pt x="42867" y="27592"/>
                  <a:pt x="43449" y="25671"/>
                </a:cubicBezTo>
                <a:cubicBezTo>
                  <a:pt x="43468" y="24783"/>
                  <a:pt x="43414" y="23884"/>
                  <a:pt x="43621" y="23030"/>
                </a:cubicBezTo>
                <a:cubicBezTo>
                  <a:pt x="43529" y="22337"/>
                  <a:pt x="43345" y="21660"/>
                  <a:pt x="43070" y="21021"/>
                </a:cubicBezTo>
                <a:cubicBezTo>
                  <a:pt x="42193" y="18568"/>
                  <a:pt x="41723" y="15942"/>
                  <a:pt x="40479" y="13646"/>
                </a:cubicBezTo>
                <a:cubicBezTo>
                  <a:pt x="40173" y="13084"/>
                  <a:pt x="39832" y="12544"/>
                  <a:pt x="39629" y="11936"/>
                </a:cubicBezTo>
                <a:cubicBezTo>
                  <a:pt x="39006" y="10202"/>
                  <a:pt x="37723" y="8904"/>
                  <a:pt x="36652" y="7492"/>
                </a:cubicBezTo>
                <a:cubicBezTo>
                  <a:pt x="35798" y="6585"/>
                  <a:pt x="34857" y="5778"/>
                  <a:pt x="34061" y="4798"/>
                </a:cubicBezTo>
                <a:cubicBezTo>
                  <a:pt x="32982" y="3489"/>
                  <a:pt x="31539" y="2697"/>
                  <a:pt x="30265" y="1679"/>
                </a:cubicBezTo>
                <a:cubicBezTo>
                  <a:pt x="29614" y="1151"/>
                  <a:pt x="28937" y="535"/>
                  <a:pt x="28129" y="447"/>
                </a:cubicBezTo>
                <a:cubicBezTo>
                  <a:pt x="28024" y="441"/>
                  <a:pt x="27918" y="439"/>
                  <a:pt x="27814" y="439"/>
                </a:cubicBezTo>
                <a:cubicBezTo>
                  <a:pt x="27274" y="439"/>
                  <a:pt x="26741" y="498"/>
                  <a:pt x="26202" y="498"/>
                </a:cubicBezTo>
                <a:cubicBezTo>
                  <a:pt x="26088" y="498"/>
                  <a:pt x="25974" y="495"/>
                  <a:pt x="25860" y="489"/>
                </a:cubicBezTo>
                <a:cubicBezTo>
                  <a:pt x="24241" y="22"/>
                  <a:pt x="22595" y="221"/>
                  <a:pt x="20957" y="41"/>
                </a:cubicBezTo>
                <a:cubicBezTo>
                  <a:pt x="20602" y="84"/>
                  <a:pt x="20246" y="99"/>
                  <a:pt x="19888" y="99"/>
                </a:cubicBezTo>
                <a:cubicBezTo>
                  <a:pt x="18984" y="99"/>
                  <a:pt x="18072" y="1"/>
                  <a:pt x="171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715100" y="-1795490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 rot="9719693">
            <a:off x="7361066" y="4309120"/>
            <a:ext cx="2943706" cy="2410952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-701112" y="3608400"/>
            <a:ext cx="4303035" cy="2760182"/>
          </a:xfrm>
          <a:custGeom>
            <a:avLst/>
            <a:gdLst/>
            <a:ahLst/>
            <a:cxnLst/>
            <a:rect l="l" t="t" r="r" b="b"/>
            <a:pathLst>
              <a:path w="87826" h="56336" extrusionOk="0">
                <a:moveTo>
                  <a:pt x="391" y="0"/>
                </a:moveTo>
                <a:cubicBezTo>
                  <a:pt x="191" y="0"/>
                  <a:pt x="0" y="151"/>
                  <a:pt x="97" y="383"/>
                </a:cubicBezTo>
                <a:cubicBezTo>
                  <a:pt x="1898" y="4699"/>
                  <a:pt x="3799" y="9207"/>
                  <a:pt x="7436" y="12320"/>
                </a:cubicBezTo>
                <a:cubicBezTo>
                  <a:pt x="9100" y="13745"/>
                  <a:pt x="11041" y="14780"/>
                  <a:pt x="13194" y="15228"/>
                </a:cubicBezTo>
                <a:cubicBezTo>
                  <a:pt x="15424" y="15692"/>
                  <a:pt x="17744" y="15765"/>
                  <a:pt x="19667" y="17126"/>
                </a:cubicBezTo>
                <a:cubicBezTo>
                  <a:pt x="21220" y="18227"/>
                  <a:pt x="22310" y="19859"/>
                  <a:pt x="23316" y="21445"/>
                </a:cubicBezTo>
                <a:cubicBezTo>
                  <a:pt x="24356" y="23094"/>
                  <a:pt x="25338" y="24805"/>
                  <a:pt x="26664" y="26250"/>
                </a:cubicBezTo>
                <a:cubicBezTo>
                  <a:pt x="29239" y="29065"/>
                  <a:pt x="33075" y="30568"/>
                  <a:pt x="36868" y="30568"/>
                </a:cubicBezTo>
                <a:cubicBezTo>
                  <a:pt x="37235" y="30568"/>
                  <a:pt x="37601" y="30554"/>
                  <a:pt x="37966" y="30526"/>
                </a:cubicBezTo>
                <a:cubicBezTo>
                  <a:pt x="42224" y="30193"/>
                  <a:pt x="46207" y="27964"/>
                  <a:pt x="48996" y="24773"/>
                </a:cubicBezTo>
                <a:cubicBezTo>
                  <a:pt x="50451" y="23106"/>
                  <a:pt x="51439" y="21086"/>
                  <a:pt x="52937" y="19460"/>
                </a:cubicBezTo>
                <a:cubicBezTo>
                  <a:pt x="54446" y="17819"/>
                  <a:pt x="56489" y="16954"/>
                  <a:pt x="58710" y="16919"/>
                </a:cubicBezTo>
                <a:cubicBezTo>
                  <a:pt x="58762" y="16918"/>
                  <a:pt x="58814" y="16917"/>
                  <a:pt x="58866" y="16917"/>
                </a:cubicBezTo>
                <a:cubicBezTo>
                  <a:pt x="63295" y="16917"/>
                  <a:pt x="66835" y="19979"/>
                  <a:pt x="68860" y="23724"/>
                </a:cubicBezTo>
                <a:cubicBezTo>
                  <a:pt x="71267" y="28168"/>
                  <a:pt x="71681" y="33373"/>
                  <a:pt x="72293" y="38298"/>
                </a:cubicBezTo>
                <a:lnTo>
                  <a:pt x="73316" y="46540"/>
                </a:lnTo>
                <a:cubicBezTo>
                  <a:pt x="73599" y="48816"/>
                  <a:pt x="73826" y="51258"/>
                  <a:pt x="75208" y="53176"/>
                </a:cubicBezTo>
                <a:cubicBezTo>
                  <a:pt x="76373" y="54796"/>
                  <a:pt x="78195" y="55932"/>
                  <a:pt x="80168" y="56247"/>
                </a:cubicBezTo>
                <a:cubicBezTo>
                  <a:pt x="80540" y="56307"/>
                  <a:pt x="80914" y="56336"/>
                  <a:pt x="81286" y="56336"/>
                </a:cubicBezTo>
                <a:cubicBezTo>
                  <a:pt x="82948" y="56336"/>
                  <a:pt x="84574" y="55756"/>
                  <a:pt x="85900" y="54732"/>
                </a:cubicBezTo>
                <a:cubicBezTo>
                  <a:pt x="86643" y="54155"/>
                  <a:pt x="87270" y="53380"/>
                  <a:pt x="87739" y="52569"/>
                </a:cubicBezTo>
                <a:cubicBezTo>
                  <a:pt x="87826" y="52422"/>
                  <a:pt x="87696" y="52286"/>
                  <a:pt x="87566" y="52286"/>
                </a:cubicBezTo>
                <a:cubicBezTo>
                  <a:pt x="87509" y="52286"/>
                  <a:pt x="87451" y="52313"/>
                  <a:pt x="87413" y="52377"/>
                </a:cubicBezTo>
                <a:cubicBezTo>
                  <a:pt x="86311" y="54193"/>
                  <a:pt x="84303" y="55463"/>
                  <a:pt x="82196" y="55720"/>
                </a:cubicBezTo>
                <a:cubicBezTo>
                  <a:pt x="81935" y="55752"/>
                  <a:pt x="81673" y="55767"/>
                  <a:pt x="81412" y="55767"/>
                </a:cubicBezTo>
                <a:cubicBezTo>
                  <a:pt x="79617" y="55767"/>
                  <a:pt x="77855" y="55030"/>
                  <a:pt x="76563" y="53776"/>
                </a:cubicBezTo>
                <a:cubicBezTo>
                  <a:pt x="74805" y="52074"/>
                  <a:pt x="74362" y="49690"/>
                  <a:pt x="74065" y="47359"/>
                </a:cubicBezTo>
                <a:cubicBezTo>
                  <a:pt x="73733" y="44742"/>
                  <a:pt x="73409" y="42119"/>
                  <a:pt x="73083" y="39499"/>
                </a:cubicBezTo>
                <a:cubicBezTo>
                  <a:pt x="72465" y="34591"/>
                  <a:pt x="72115" y="29456"/>
                  <a:pt x="70110" y="24869"/>
                </a:cubicBezTo>
                <a:cubicBezTo>
                  <a:pt x="68487" y="21159"/>
                  <a:pt x="65576" y="17729"/>
                  <a:pt x="61531" y="16662"/>
                </a:cubicBezTo>
                <a:cubicBezTo>
                  <a:pt x="60668" y="16435"/>
                  <a:pt x="59767" y="16314"/>
                  <a:pt x="58867" y="16314"/>
                </a:cubicBezTo>
                <a:cubicBezTo>
                  <a:pt x="57744" y="16314"/>
                  <a:pt x="56624" y="16502"/>
                  <a:pt x="55583" y="16910"/>
                </a:cubicBezTo>
                <a:cubicBezTo>
                  <a:pt x="53618" y="17682"/>
                  <a:pt x="52260" y="19183"/>
                  <a:pt x="51083" y="20885"/>
                </a:cubicBezTo>
                <a:cubicBezTo>
                  <a:pt x="50427" y="21832"/>
                  <a:pt x="49815" y="22817"/>
                  <a:pt x="49098" y="23721"/>
                </a:cubicBezTo>
                <a:cubicBezTo>
                  <a:pt x="48446" y="24540"/>
                  <a:pt x="47720" y="25297"/>
                  <a:pt x="46933" y="25988"/>
                </a:cubicBezTo>
                <a:cubicBezTo>
                  <a:pt x="45336" y="27384"/>
                  <a:pt x="43471" y="28494"/>
                  <a:pt x="41460" y="29176"/>
                </a:cubicBezTo>
                <a:cubicBezTo>
                  <a:pt x="39975" y="29681"/>
                  <a:pt x="38419" y="29934"/>
                  <a:pt x="36867" y="29934"/>
                </a:cubicBezTo>
                <a:cubicBezTo>
                  <a:pt x="34196" y="29934"/>
                  <a:pt x="31538" y="29184"/>
                  <a:pt x="29284" y="27672"/>
                </a:cubicBezTo>
                <a:cubicBezTo>
                  <a:pt x="27565" y="26521"/>
                  <a:pt x="26297" y="24942"/>
                  <a:pt x="25184" y="23219"/>
                </a:cubicBezTo>
                <a:cubicBezTo>
                  <a:pt x="24172" y="21654"/>
                  <a:pt x="23260" y="20017"/>
                  <a:pt x="22080" y="18571"/>
                </a:cubicBezTo>
                <a:cubicBezTo>
                  <a:pt x="20841" y="17056"/>
                  <a:pt x="19303" y="15907"/>
                  <a:pt x="17400" y="15383"/>
                </a:cubicBezTo>
                <a:cubicBezTo>
                  <a:pt x="15188" y="14774"/>
                  <a:pt x="12871" y="14783"/>
                  <a:pt x="10761" y="13786"/>
                </a:cubicBezTo>
                <a:cubicBezTo>
                  <a:pt x="6567" y="11798"/>
                  <a:pt x="4020" y="7677"/>
                  <a:pt x="2170" y="3603"/>
                </a:cubicBezTo>
                <a:cubicBezTo>
                  <a:pt x="1660" y="2484"/>
                  <a:pt x="1187" y="1348"/>
                  <a:pt x="715" y="211"/>
                </a:cubicBezTo>
                <a:cubicBezTo>
                  <a:pt x="654" y="64"/>
                  <a:pt x="521" y="0"/>
                  <a:pt x="3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 rot="2927788">
            <a:off x="-2064583" y="255748"/>
            <a:ext cx="2540480" cy="3097360"/>
          </a:xfrm>
          <a:custGeom>
            <a:avLst/>
            <a:gdLst/>
            <a:ahLst/>
            <a:cxnLst/>
            <a:rect l="l" t="t" r="r" b="b"/>
            <a:pathLst>
              <a:path w="51076" h="62272" extrusionOk="0">
                <a:moveTo>
                  <a:pt x="20113" y="0"/>
                </a:moveTo>
                <a:cubicBezTo>
                  <a:pt x="19872" y="0"/>
                  <a:pt x="19632" y="6"/>
                  <a:pt x="19392" y="21"/>
                </a:cubicBezTo>
                <a:cubicBezTo>
                  <a:pt x="16962" y="606"/>
                  <a:pt x="14535" y="1509"/>
                  <a:pt x="12622" y="3247"/>
                </a:cubicBezTo>
                <a:cubicBezTo>
                  <a:pt x="10524" y="4992"/>
                  <a:pt x="8018" y="6014"/>
                  <a:pt x="5798" y="7548"/>
                </a:cubicBezTo>
                <a:cubicBezTo>
                  <a:pt x="3965" y="8807"/>
                  <a:pt x="3165" y="11142"/>
                  <a:pt x="2231" y="13209"/>
                </a:cubicBezTo>
                <a:cubicBezTo>
                  <a:pt x="1542" y="14992"/>
                  <a:pt x="769" y="16764"/>
                  <a:pt x="551" y="18750"/>
                </a:cubicBezTo>
                <a:cubicBezTo>
                  <a:pt x="352" y="20989"/>
                  <a:pt x="463" y="23270"/>
                  <a:pt x="325" y="25520"/>
                </a:cubicBezTo>
                <a:cubicBezTo>
                  <a:pt x="256" y="26236"/>
                  <a:pt x="214" y="26963"/>
                  <a:pt x="176" y="27686"/>
                </a:cubicBezTo>
                <a:cubicBezTo>
                  <a:pt x="0" y="30840"/>
                  <a:pt x="57" y="34020"/>
                  <a:pt x="199" y="37197"/>
                </a:cubicBezTo>
                <a:cubicBezTo>
                  <a:pt x="371" y="40828"/>
                  <a:pt x="1160" y="44556"/>
                  <a:pt x="3100" y="47683"/>
                </a:cubicBezTo>
                <a:cubicBezTo>
                  <a:pt x="4080" y="49213"/>
                  <a:pt x="5228" y="50591"/>
                  <a:pt x="6491" y="51846"/>
                </a:cubicBezTo>
                <a:cubicBezTo>
                  <a:pt x="7956" y="53546"/>
                  <a:pt x="9682" y="54988"/>
                  <a:pt x="11646" y="55842"/>
                </a:cubicBezTo>
                <a:cubicBezTo>
                  <a:pt x="12442" y="56565"/>
                  <a:pt x="12974" y="57644"/>
                  <a:pt x="13885" y="58257"/>
                </a:cubicBezTo>
                <a:cubicBezTo>
                  <a:pt x="14626" y="58753"/>
                  <a:pt x="15341" y="59741"/>
                  <a:pt x="16184" y="59741"/>
                </a:cubicBezTo>
                <a:cubicBezTo>
                  <a:pt x="16381" y="59741"/>
                  <a:pt x="16584" y="59688"/>
                  <a:pt x="16797" y="59562"/>
                </a:cubicBezTo>
                <a:cubicBezTo>
                  <a:pt x="17949" y="60626"/>
                  <a:pt x="19361" y="61047"/>
                  <a:pt x="20777" y="61242"/>
                </a:cubicBezTo>
                <a:cubicBezTo>
                  <a:pt x="21826" y="61540"/>
                  <a:pt x="22882" y="61847"/>
                  <a:pt x="23954" y="61973"/>
                </a:cubicBezTo>
                <a:cubicBezTo>
                  <a:pt x="24818" y="62099"/>
                  <a:pt x="25687" y="62264"/>
                  <a:pt x="26552" y="62271"/>
                </a:cubicBezTo>
                <a:cubicBezTo>
                  <a:pt x="28580" y="62061"/>
                  <a:pt x="30104" y="60549"/>
                  <a:pt x="31826" y="59589"/>
                </a:cubicBezTo>
                <a:cubicBezTo>
                  <a:pt x="34202" y="58261"/>
                  <a:pt x="36705" y="57067"/>
                  <a:pt x="38634" y="54996"/>
                </a:cubicBezTo>
                <a:cubicBezTo>
                  <a:pt x="40069" y="53794"/>
                  <a:pt x="41102" y="52133"/>
                  <a:pt x="42442" y="50821"/>
                </a:cubicBezTo>
                <a:cubicBezTo>
                  <a:pt x="43403" y="49803"/>
                  <a:pt x="44466" y="48827"/>
                  <a:pt x="44922" y="47373"/>
                </a:cubicBezTo>
                <a:cubicBezTo>
                  <a:pt x="45626" y="46202"/>
                  <a:pt x="45875" y="44797"/>
                  <a:pt x="46265" y="43473"/>
                </a:cubicBezTo>
                <a:cubicBezTo>
                  <a:pt x="47432" y="41445"/>
                  <a:pt x="48948" y="39512"/>
                  <a:pt x="49258" y="36994"/>
                </a:cubicBezTo>
                <a:cubicBezTo>
                  <a:pt x="49468" y="34579"/>
                  <a:pt x="50199" y="32306"/>
                  <a:pt x="50877" y="30055"/>
                </a:cubicBezTo>
                <a:cubicBezTo>
                  <a:pt x="50900" y="29018"/>
                  <a:pt x="50838" y="27962"/>
                  <a:pt x="51076" y="26963"/>
                </a:cubicBezTo>
                <a:cubicBezTo>
                  <a:pt x="50972" y="26152"/>
                  <a:pt x="50754" y="25359"/>
                  <a:pt x="50433" y="24609"/>
                </a:cubicBezTo>
                <a:cubicBezTo>
                  <a:pt x="49407" y="21739"/>
                  <a:pt x="48856" y="18666"/>
                  <a:pt x="47398" y="15976"/>
                </a:cubicBezTo>
                <a:cubicBezTo>
                  <a:pt x="47038" y="15325"/>
                  <a:pt x="46644" y="14686"/>
                  <a:pt x="46407" y="13974"/>
                </a:cubicBezTo>
                <a:cubicBezTo>
                  <a:pt x="45676" y="11942"/>
                  <a:pt x="44176" y="10422"/>
                  <a:pt x="42920" y="8769"/>
                </a:cubicBezTo>
                <a:cubicBezTo>
                  <a:pt x="41921" y="7705"/>
                  <a:pt x="40819" y="6760"/>
                  <a:pt x="39889" y="5616"/>
                </a:cubicBezTo>
                <a:cubicBezTo>
                  <a:pt x="38623" y="4085"/>
                  <a:pt x="36935" y="3159"/>
                  <a:pt x="35442" y="1961"/>
                </a:cubicBezTo>
                <a:cubicBezTo>
                  <a:pt x="34681" y="1345"/>
                  <a:pt x="33889" y="621"/>
                  <a:pt x="32939" y="518"/>
                </a:cubicBezTo>
                <a:cubicBezTo>
                  <a:pt x="32824" y="513"/>
                  <a:pt x="32710" y="510"/>
                  <a:pt x="32595" y="510"/>
                </a:cubicBezTo>
                <a:cubicBezTo>
                  <a:pt x="31965" y="510"/>
                  <a:pt x="31340" y="580"/>
                  <a:pt x="30711" y="580"/>
                </a:cubicBezTo>
                <a:cubicBezTo>
                  <a:pt x="30570" y="580"/>
                  <a:pt x="30429" y="576"/>
                  <a:pt x="30287" y="568"/>
                </a:cubicBezTo>
                <a:cubicBezTo>
                  <a:pt x="28385" y="21"/>
                  <a:pt x="26460" y="258"/>
                  <a:pt x="24547" y="47"/>
                </a:cubicBezTo>
                <a:cubicBezTo>
                  <a:pt x="24132" y="97"/>
                  <a:pt x="23716" y="114"/>
                  <a:pt x="23299" y="114"/>
                </a:cubicBezTo>
                <a:cubicBezTo>
                  <a:pt x="22239" y="114"/>
                  <a:pt x="21173" y="0"/>
                  <a:pt x="201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 rot="-10384621">
            <a:off x="6304935" y="-201494"/>
            <a:ext cx="4247937" cy="2724936"/>
          </a:xfrm>
          <a:custGeom>
            <a:avLst/>
            <a:gdLst/>
            <a:ahLst/>
            <a:cxnLst/>
            <a:rect l="l" t="t" r="r" b="b"/>
            <a:pathLst>
              <a:path w="87826" h="56338" extrusionOk="0">
                <a:moveTo>
                  <a:pt x="6540" y="1"/>
                </a:moveTo>
                <a:cubicBezTo>
                  <a:pt x="4880" y="1"/>
                  <a:pt x="3253" y="581"/>
                  <a:pt x="1925" y="1605"/>
                </a:cubicBezTo>
                <a:cubicBezTo>
                  <a:pt x="1181" y="2182"/>
                  <a:pt x="555" y="2960"/>
                  <a:pt x="86" y="3770"/>
                </a:cubicBezTo>
                <a:cubicBezTo>
                  <a:pt x="1" y="3916"/>
                  <a:pt x="130" y="4051"/>
                  <a:pt x="259" y="4051"/>
                </a:cubicBezTo>
                <a:cubicBezTo>
                  <a:pt x="316" y="4051"/>
                  <a:pt x="374" y="4024"/>
                  <a:pt x="412" y="3960"/>
                </a:cubicBezTo>
                <a:cubicBezTo>
                  <a:pt x="1514" y="2147"/>
                  <a:pt x="3522" y="874"/>
                  <a:pt x="5629" y="617"/>
                </a:cubicBezTo>
                <a:cubicBezTo>
                  <a:pt x="5888" y="586"/>
                  <a:pt x="6148" y="571"/>
                  <a:pt x="6407" y="571"/>
                </a:cubicBezTo>
                <a:cubicBezTo>
                  <a:pt x="8205" y="571"/>
                  <a:pt x="9969" y="1305"/>
                  <a:pt x="11265" y="2561"/>
                </a:cubicBezTo>
                <a:cubicBezTo>
                  <a:pt x="13022" y="4266"/>
                  <a:pt x="13462" y="6647"/>
                  <a:pt x="13760" y="8978"/>
                </a:cubicBezTo>
                <a:cubicBezTo>
                  <a:pt x="14095" y="11595"/>
                  <a:pt x="14415" y="14218"/>
                  <a:pt x="14745" y="16838"/>
                </a:cubicBezTo>
                <a:cubicBezTo>
                  <a:pt x="15359" y="21746"/>
                  <a:pt x="15709" y="26881"/>
                  <a:pt x="17717" y="31468"/>
                </a:cubicBezTo>
                <a:cubicBezTo>
                  <a:pt x="19340" y="35178"/>
                  <a:pt x="22252" y="38608"/>
                  <a:pt x="26294" y="39675"/>
                </a:cubicBezTo>
                <a:cubicBezTo>
                  <a:pt x="27156" y="39903"/>
                  <a:pt x="28056" y="40024"/>
                  <a:pt x="28955" y="40024"/>
                </a:cubicBezTo>
                <a:cubicBezTo>
                  <a:pt x="30078" y="40024"/>
                  <a:pt x="31200" y="39835"/>
                  <a:pt x="32242" y="39427"/>
                </a:cubicBezTo>
                <a:cubicBezTo>
                  <a:pt x="34206" y="38655"/>
                  <a:pt x="35567" y="37154"/>
                  <a:pt x="36745" y="35452"/>
                </a:cubicBezTo>
                <a:cubicBezTo>
                  <a:pt x="37400" y="34505"/>
                  <a:pt x="38009" y="33520"/>
                  <a:pt x="38729" y="32616"/>
                </a:cubicBezTo>
                <a:cubicBezTo>
                  <a:pt x="39382" y="31797"/>
                  <a:pt x="40105" y="31040"/>
                  <a:pt x="40892" y="30349"/>
                </a:cubicBezTo>
                <a:cubicBezTo>
                  <a:pt x="42489" y="28953"/>
                  <a:pt x="44354" y="27843"/>
                  <a:pt x="46368" y="27161"/>
                </a:cubicBezTo>
                <a:cubicBezTo>
                  <a:pt x="47852" y="26656"/>
                  <a:pt x="49409" y="26403"/>
                  <a:pt x="50961" y="26403"/>
                </a:cubicBezTo>
                <a:cubicBezTo>
                  <a:pt x="53632" y="26403"/>
                  <a:pt x="56289" y="27153"/>
                  <a:pt x="58543" y="28664"/>
                </a:cubicBezTo>
                <a:cubicBezTo>
                  <a:pt x="60263" y="29816"/>
                  <a:pt x="61531" y="31395"/>
                  <a:pt x="62641" y="33117"/>
                </a:cubicBezTo>
                <a:cubicBezTo>
                  <a:pt x="63652" y="34682"/>
                  <a:pt x="64564" y="36320"/>
                  <a:pt x="65748" y="37766"/>
                </a:cubicBezTo>
                <a:cubicBezTo>
                  <a:pt x="66986" y="39281"/>
                  <a:pt x="68522" y="40429"/>
                  <a:pt x="70425" y="40954"/>
                </a:cubicBezTo>
                <a:cubicBezTo>
                  <a:pt x="72640" y="41563"/>
                  <a:pt x="74957" y="41554"/>
                  <a:pt x="77064" y="42551"/>
                </a:cubicBezTo>
                <a:cubicBezTo>
                  <a:pt x="81257" y="44539"/>
                  <a:pt x="83805" y="48659"/>
                  <a:pt x="85658" y="52734"/>
                </a:cubicBezTo>
                <a:cubicBezTo>
                  <a:pt x="86168" y="53853"/>
                  <a:pt x="86637" y="54989"/>
                  <a:pt x="87109" y="56126"/>
                </a:cubicBezTo>
                <a:cubicBezTo>
                  <a:pt x="87171" y="56274"/>
                  <a:pt x="87305" y="56338"/>
                  <a:pt x="87435" y="56338"/>
                </a:cubicBezTo>
                <a:cubicBezTo>
                  <a:pt x="87635" y="56338"/>
                  <a:pt x="87826" y="56186"/>
                  <a:pt x="87730" y="55954"/>
                </a:cubicBezTo>
                <a:cubicBezTo>
                  <a:pt x="85929" y="51641"/>
                  <a:pt x="84029" y="47129"/>
                  <a:pt x="80392" y="44017"/>
                </a:cubicBezTo>
                <a:cubicBezTo>
                  <a:pt x="78725" y="42592"/>
                  <a:pt x="76784" y="41557"/>
                  <a:pt x="74630" y="41108"/>
                </a:cubicBezTo>
                <a:cubicBezTo>
                  <a:pt x="72404" y="40645"/>
                  <a:pt x="70081" y="40572"/>
                  <a:pt x="68161" y="39211"/>
                </a:cubicBezTo>
                <a:cubicBezTo>
                  <a:pt x="66604" y="38110"/>
                  <a:pt x="65514" y="36481"/>
                  <a:pt x="64512" y="34892"/>
                </a:cubicBezTo>
                <a:cubicBezTo>
                  <a:pt x="63469" y="33246"/>
                  <a:pt x="62487" y="31532"/>
                  <a:pt x="61163" y="30087"/>
                </a:cubicBezTo>
                <a:cubicBezTo>
                  <a:pt x="58588" y="27274"/>
                  <a:pt x="54756" y="25771"/>
                  <a:pt x="50967" y="25771"/>
                </a:cubicBezTo>
                <a:cubicBezTo>
                  <a:pt x="50598" y="25771"/>
                  <a:pt x="50229" y="25786"/>
                  <a:pt x="49862" y="25814"/>
                </a:cubicBezTo>
                <a:cubicBezTo>
                  <a:pt x="45604" y="26144"/>
                  <a:pt x="41620" y="28373"/>
                  <a:pt x="38831" y="31564"/>
                </a:cubicBezTo>
                <a:cubicBezTo>
                  <a:pt x="37374" y="33231"/>
                  <a:pt x="36386" y="35251"/>
                  <a:pt x="34891" y="36877"/>
                </a:cubicBezTo>
                <a:cubicBezTo>
                  <a:pt x="33381" y="38518"/>
                  <a:pt x="31339" y="39383"/>
                  <a:pt x="29118" y="39418"/>
                </a:cubicBezTo>
                <a:cubicBezTo>
                  <a:pt x="29066" y="39419"/>
                  <a:pt x="29014" y="39419"/>
                  <a:pt x="28962" y="39419"/>
                </a:cubicBezTo>
                <a:cubicBezTo>
                  <a:pt x="24529" y="39419"/>
                  <a:pt x="20992" y="36358"/>
                  <a:pt x="18964" y="32613"/>
                </a:cubicBezTo>
                <a:cubicBezTo>
                  <a:pt x="16557" y="28169"/>
                  <a:pt x="16143" y="22964"/>
                  <a:pt x="15534" y="18039"/>
                </a:cubicBezTo>
                <a:lnTo>
                  <a:pt x="14511" y="9797"/>
                </a:lnTo>
                <a:cubicBezTo>
                  <a:pt x="14229" y="7521"/>
                  <a:pt x="14001" y="5079"/>
                  <a:pt x="12620" y="3161"/>
                </a:cubicBezTo>
                <a:cubicBezTo>
                  <a:pt x="11454" y="1541"/>
                  <a:pt x="9633" y="404"/>
                  <a:pt x="7657" y="90"/>
                </a:cubicBezTo>
                <a:cubicBezTo>
                  <a:pt x="7285" y="30"/>
                  <a:pt x="6912" y="1"/>
                  <a:pt x="65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228850" y="2617775"/>
            <a:ext cx="468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448050" y="1226475"/>
            <a:ext cx="2247900" cy="1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1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914750" y="3341725"/>
            <a:ext cx="3314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rot="-1065127">
            <a:off x="4609515" y="-1990619"/>
            <a:ext cx="3858447" cy="3050825"/>
          </a:xfrm>
          <a:custGeom>
            <a:avLst/>
            <a:gdLst/>
            <a:ahLst/>
            <a:cxnLst/>
            <a:rect l="l" t="t" r="r" b="b"/>
            <a:pathLst>
              <a:path w="81008" h="64052" extrusionOk="0">
                <a:moveTo>
                  <a:pt x="33793" y="1"/>
                </a:moveTo>
                <a:cubicBezTo>
                  <a:pt x="30318" y="1"/>
                  <a:pt x="26819" y="506"/>
                  <a:pt x="23602" y="1821"/>
                </a:cubicBezTo>
                <a:cubicBezTo>
                  <a:pt x="21451" y="2740"/>
                  <a:pt x="19454" y="3892"/>
                  <a:pt x="17597" y="5201"/>
                </a:cubicBezTo>
                <a:cubicBezTo>
                  <a:pt x="15129" y="6682"/>
                  <a:pt x="12928" y="8523"/>
                  <a:pt x="11436" y="10758"/>
                </a:cubicBezTo>
                <a:cubicBezTo>
                  <a:pt x="10349" y="11603"/>
                  <a:pt x="8860" y="12055"/>
                  <a:pt x="7892" y="13054"/>
                </a:cubicBezTo>
                <a:cubicBezTo>
                  <a:pt x="6924" y="14057"/>
                  <a:pt x="5007" y="14876"/>
                  <a:pt x="5626" y="16364"/>
                </a:cubicBezTo>
                <a:cubicBezTo>
                  <a:pt x="4031" y="17574"/>
                  <a:pt x="3204" y="19223"/>
                  <a:pt x="2661" y="20911"/>
                </a:cubicBezTo>
                <a:cubicBezTo>
                  <a:pt x="2064" y="22139"/>
                  <a:pt x="1451" y="23368"/>
                  <a:pt x="1072" y="24654"/>
                </a:cubicBezTo>
                <a:cubicBezTo>
                  <a:pt x="732" y="25683"/>
                  <a:pt x="341" y="26709"/>
                  <a:pt x="154" y="27765"/>
                </a:cubicBezTo>
                <a:cubicBezTo>
                  <a:pt x="1" y="30276"/>
                  <a:pt x="1616" y="32403"/>
                  <a:pt x="2488" y="34681"/>
                </a:cubicBezTo>
                <a:cubicBezTo>
                  <a:pt x="3686" y="37815"/>
                  <a:pt x="4693" y="41083"/>
                  <a:pt x="6932" y="43804"/>
                </a:cubicBezTo>
                <a:cubicBezTo>
                  <a:pt x="8171" y="45771"/>
                  <a:pt x="10070" y="47333"/>
                  <a:pt x="11467" y="49204"/>
                </a:cubicBezTo>
                <a:cubicBezTo>
                  <a:pt x="12569" y="50559"/>
                  <a:pt x="13591" y="52032"/>
                  <a:pt x="15355" y="52851"/>
                </a:cubicBezTo>
                <a:cubicBezTo>
                  <a:pt x="16698" y="53923"/>
                  <a:pt x="18439" y="54478"/>
                  <a:pt x="20047" y="55197"/>
                </a:cubicBezTo>
                <a:cubicBezTo>
                  <a:pt x="22397" y="56985"/>
                  <a:pt x="24540" y="59181"/>
                  <a:pt x="27689" y="60016"/>
                </a:cubicBezTo>
                <a:cubicBezTo>
                  <a:pt x="30728" y="60712"/>
                  <a:pt x="33476" y="62009"/>
                  <a:pt x="36205" y="63246"/>
                </a:cubicBezTo>
                <a:cubicBezTo>
                  <a:pt x="37521" y="63460"/>
                  <a:pt x="38880" y="63575"/>
                  <a:pt x="40104" y="64049"/>
                </a:cubicBezTo>
                <a:cubicBezTo>
                  <a:pt x="40176" y="64051"/>
                  <a:pt x="40247" y="64051"/>
                  <a:pt x="40319" y="64051"/>
                </a:cubicBezTo>
                <a:cubicBezTo>
                  <a:pt x="41303" y="64051"/>
                  <a:pt x="42282" y="63929"/>
                  <a:pt x="43239" y="63690"/>
                </a:cubicBezTo>
                <a:cubicBezTo>
                  <a:pt x="47112" y="62959"/>
                  <a:pt x="51142" y="62848"/>
                  <a:pt x="54877" y="61554"/>
                </a:cubicBezTo>
                <a:cubicBezTo>
                  <a:pt x="55784" y="61236"/>
                  <a:pt x="56675" y="60869"/>
                  <a:pt x="57632" y="60708"/>
                </a:cubicBezTo>
                <a:cubicBezTo>
                  <a:pt x="60372" y="60188"/>
                  <a:pt x="62623" y="58630"/>
                  <a:pt x="64984" y="57402"/>
                </a:cubicBezTo>
                <a:cubicBezTo>
                  <a:pt x="66549" y="56376"/>
                  <a:pt x="67980" y="55205"/>
                  <a:pt x="69634" y="54275"/>
                </a:cubicBezTo>
                <a:cubicBezTo>
                  <a:pt x="71850" y="53012"/>
                  <a:pt x="73380" y="51125"/>
                  <a:pt x="75214" y="49518"/>
                </a:cubicBezTo>
                <a:cubicBezTo>
                  <a:pt x="76155" y="48703"/>
                  <a:pt x="77242" y="47869"/>
                  <a:pt x="77571" y="46732"/>
                </a:cubicBezTo>
                <a:cubicBezTo>
                  <a:pt x="77808" y="45656"/>
                  <a:pt x="77805" y="44562"/>
                  <a:pt x="78057" y="43487"/>
                </a:cubicBezTo>
                <a:cubicBezTo>
                  <a:pt x="79144" y="41275"/>
                  <a:pt x="79243" y="38883"/>
                  <a:pt x="79909" y="36586"/>
                </a:cubicBezTo>
                <a:cubicBezTo>
                  <a:pt x="80005" y="34470"/>
                  <a:pt x="80786" y="32415"/>
                  <a:pt x="81008" y="30310"/>
                </a:cubicBezTo>
                <a:cubicBezTo>
                  <a:pt x="80763" y="27241"/>
                  <a:pt x="80112" y="24122"/>
                  <a:pt x="78294" y="21473"/>
                </a:cubicBezTo>
                <a:cubicBezTo>
                  <a:pt x="76499" y="18599"/>
                  <a:pt x="75719" y="15362"/>
                  <a:pt x="74219" y="12380"/>
                </a:cubicBezTo>
                <a:cubicBezTo>
                  <a:pt x="72986" y="9916"/>
                  <a:pt x="70181" y="8519"/>
                  <a:pt x="67736" y="7007"/>
                </a:cubicBezTo>
                <a:cubicBezTo>
                  <a:pt x="65608" y="5844"/>
                  <a:pt x="63507" y="4585"/>
                  <a:pt x="61023" y="3957"/>
                </a:cubicBezTo>
                <a:cubicBezTo>
                  <a:pt x="58206" y="3310"/>
                  <a:pt x="55279" y="3031"/>
                  <a:pt x="52435" y="2453"/>
                </a:cubicBezTo>
                <a:cubicBezTo>
                  <a:pt x="51536" y="2239"/>
                  <a:pt x="50621" y="2055"/>
                  <a:pt x="49703" y="1879"/>
                </a:cubicBezTo>
                <a:cubicBezTo>
                  <a:pt x="45722" y="1098"/>
                  <a:pt x="41654" y="589"/>
                  <a:pt x="37571" y="187"/>
                </a:cubicBezTo>
                <a:cubicBezTo>
                  <a:pt x="36325" y="68"/>
                  <a:pt x="35061" y="1"/>
                  <a:pt x="337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7056300" y="-1290036"/>
            <a:ext cx="4209711" cy="3602514"/>
          </a:xfrm>
          <a:custGeom>
            <a:avLst/>
            <a:gdLst/>
            <a:ahLst/>
            <a:cxnLst/>
            <a:rect l="l" t="t" r="r" b="b"/>
            <a:pathLst>
              <a:path w="79182" h="67761" extrusionOk="0">
                <a:moveTo>
                  <a:pt x="35322" y="1"/>
                </a:moveTo>
                <a:cubicBezTo>
                  <a:pt x="34043" y="1"/>
                  <a:pt x="32768" y="69"/>
                  <a:pt x="31501" y="273"/>
                </a:cubicBezTo>
                <a:cubicBezTo>
                  <a:pt x="30604" y="420"/>
                  <a:pt x="29707" y="615"/>
                  <a:pt x="28787" y="615"/>
                </a:cubicBezTo>
                <a:cubicBezTo>
                  <a:pt x="28745" y="615"/>
                  <a:pt x="28703" y="615"/>
                  <a:pt x="28661" y="614"/>
                </a:cubicBezTo>
                <a:cubicBezTo>
                  <a:pt x="25898" y="633"/>
                  <a:pt x="23426" y="1804"/>
                  <a:pt x="20896" y="2615"/>
                </a:cubicBezTo>
                <a:cubicBezTo>
                  <a:pt x="19185" y="3369"/>
                  <a:pt x="17578" y="4299"/>
                  <a:pt x="15798" y="4938"/>
                </a:cubicBezTo>
                <a:cubicBezTo>
                  <a:pt x="13410" y="5815"/>
                  <a:pt x="11573" y="7460"/>
                  <a:pt x="9495" y="8762"/>
                </a:cubicBezTo>
                <a:cubicBezTo>
                  <a:pt x="8424" y="9416"/>
                  <a:pt x="7214" y="10067"/>
                  <a:pt x="6686" y="11165"/>
                </a:cubicBezTo>
                <a:cubicBezTo>
                  <a:pt x="6258" y="12221"/>
                  <a:pt x="6059" y="13343"/>
                  <a:pt x="5618" y="14395"/>
                </a:cubicBezTo>
                <a:cubicBezTo>
                  <a:pt x="4153" y="16454"/>
                  <a:pt x="3617" y="18884"/>
                  <a:pt x="2549" y="21108"/>
                </a:cubicBezTo>
                <a:cubicBezTo>
                  <a:pt x="2071" y="23251"/>
                  <a:pt x="930" y="25210"/>
                  <a:pt x="326" y="27323"/>
                </a:cubicBezTo>
                <a:cubicBezTo>
                  <a:pt x="0" y="30511"/>
                  <a:pt x="65" y="33821"/>
                  <a:pt x="1348" y="36871"/>
                </a:cubicBezTo>
                <a:cubicBezTo>
                  <a:pt x="2565" y="40147"/>
                  <a:pt x="2733" y="43607"/>
                  <a:pt x="3648" y="46940"/>
                </a:cubicBezTo>
                <a:cubicBezTo>
                  <a:pt x="4390" y="49696"/>
                  <a:pt x="6866" y="51651"/>
                  <a:pt x="8971" y="53653"/>
                </a:cubicBezTo>
                <a:cubicBezTo>
                  <a:pt x="10827" y="55245"/>
                  <a:pt x="12641" y="56933"/>
                  <a:pt x="14945" y="58039"/>
                </a:cubicBezTo>
                <a:cubicBezTo>
                  <a:pt x="17567" y="59233"/>
                  <a:pt x="20372" y="60067"/>
                  <a:pt x="23032" y="61192"/>
                </a:cubicBezTo>
                <a:cubicBezTo>
                  <a:pt x="23866" y="61575"/>
                  <a:pt x="24723" y="61938"/>
                  <a:pt x="25584" y="62294"/>
                </a:cubicBezTo>
                <a:cubicBezTo>
                  <a:pt x="29319" y="63840"/>
                  <a:pt x="33185" y="65126"/>
                  <a:pt x="37084" y="66305"/>
                </a:cubicBezTo>
                <a:cubicBezTo>
                  <a:pt x="40024" y="67187"/>
                  <a:pt x="43124" y="67761"/>
                  <a:pt x="46213" y="67761"/>
                </a:cubicBezTo>
                <a:cubicBezTo>
                  <a:pt x="47814" y="67761"/>
                  <a:pt x="49413" y="67607"/>
                  <a:pt x="50984" y="67262"/>
                </a:cubicBezTo>
                <a:cubicBezTo>
                  <a:pt x="53246" y="66726"/>
                  <a:pt x="55404" y="65922"/>
                  <a:pt x="57452" y="64931"/>
                </a:cubicBezTo>
                <a:cubicBezTo>
                  <a:pt x="60127" y="63879"/>
                  <a:pt x="62607" y="62409"/>
                  <a:pt x="64471" y="60404"/>
                </a:cubicBezTo>
                <a:cubicBezTo>
                  <a:pt x="65684" y="59745"/>
                  <a:pt x="67215" y="59562"/>
                  <a:pt x="68340" y="58724"/>
                </a:cubicBezTo>
                <a:cubicBezTo>
                  <a:pt x="69465" y="57882"/>
                  <a:pt x="71482" y="57399"/>
                  <a:pt x="71157" y="55762"/>
                </a:cubicBezTo>
                <a:cubicBezTo>
                  <a:pt x="72929" y="54824"/>
                  <a:pt x="74035" y="53293"/>
                  <a:pt x="74876" y="51667"/>
                </a:cubicBezTo>
                <a:cubicBezTo>
                  <a:pt x="75680" y="50522"/>
                  <a:pt x="76503" y="49382"/>
                  <a:pt x="77108" y="48138"/>
                </a:cubicBezTo>
                <a:cubicBezTo>
                  <a:pt x="77632" y="47147"/>
                  <a:pt x="78198" y="46171"/>
                  <a:pt x="78573" y="45126"/>
                </a:cubicBezTo>
                <a:cubicBezTo>
                  <a:pt x="79182" y="42593"/>
                  <a:pt x="78003" y="40105"/>
                  <a:pt x="77571" y="37617"/>
                </a:cubicBezTo>
                <a:cubicBezTo>
                  <a:pt x="76978" y="34181"/>
                  <a:pt x="76599" y="30648"/>
                  <a:pt x="74922" y="27445"/>
                </a:cubicBezTo>
                <a:cubicBezTo>
                  <a:pt x="74073" y="25195"/>
                  <a:pt x="72511" y="23243"/>
                  <a:pt x="71490" y="21066"/>
                </a:cubicBezTo>
                <a:cubicBezTo>
                  <a:pt x="70667" y="19473"/>
                  <a:pt x="69943" y="17770"/>
                  <a:pt x="68374" y="16603"/>
                </a:cubicBezTo>
                <a:cubicBezTo>
                  <a:pt x="67264" y="15256"/>
                  <a:pt x="65672" y="14357"/>
                  <a:pt x="64237" y="13323"/>
                </a:cubicBezTo>
                <a:cubicBezTo>
                  <a:pt x="62282" y="11050"/>
                  <a:pt x="60594" y="8402"/>
                  <a:pt x="57682" y="6955"/>
                </a:cubicBezTo>
                <a:cubicBezTo>
                  <a:pt x="54853" y="5673"/>
                  <a:pt x="52419" y="3825"/>
                  <a:pt x="49989" y="2049"/>
                </a:cubicBezTo>
                <a:cubicBezTo>
                  <a:pt x="48745" y="1582"/>
                  <a:pt x="47440" y="1211"/>
                  <a:pt x="46338" y="495"/>
                </a:cubicBezTo>
                <a:cubicBezTo>
                  <a:pt x="45564" y="330"/>
                  <a:pt x="44779" y="246"/>
                  <a:pt x="43991" y="246"/>
                </a:cubicBezTo>
                <a:cubicBezTo>
                  <a:pt x="43735" y="246"/>
                  <a:pt x="43479" y="255"/>
                  <a:pt x="43223" y="273"/>
                </a:cubicBezTo>
                <a:cubicBezTo>
                  <a:pt x="43154" y="274"/>
                  <a:pt x="43086" y="274"/>
                  <a:pt x="43017" y="274"/>
                </a:cubicBezTo>
                <a:cubicBezTo>
                  <a:pt x="40456" y="274"/>
                  <a:pt x="37881" y="1"/>
                  <a:pt x="353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2927788">
            <a:off x="-766258" y="-1233677"/>
            <a:ext cx="2540480" cy="3097360"/>
          </a:xfrm>
          <a:custGeom>
            <a:avLst/>
            <a:gdLst/>
            <a:ahLst/>
            <a:cxnLst/>
            <a:rect l="l" t="t" r="r" b="b"/>
            <a:pathLst>
              <a:path w="51076" h="62272" extrusionOk="0">
                <a:moveTo>
                  <a:pt x="20113" y="0"/>
                </a:moveTo>
                <a:cubicBezTo>
                  <a:pt x="19872" y="0"/>
                  <a:pt x="19632" y="6"/>
                  <a:pt x="19392" y="21"/>
                </a:cubicBezTo>
                <a:cubicBezTo>
                  <a:pt x="16962" y="606"/>
                  <a:pt x="14535" y="1509"/>
                  <a:pt x="12622" y="3247"/>
                </a:cubicBezTo>
                <a:cubicBezTo>
                  <a:pt x="10524" y="4992"/>
                  <a:pt x="8018" y="6014"/>
                  <a:pt x="5798" y="7548"/>
                </a:cubicBezTo>
                <a:cubicBezTo>
                  <a:pt x="3965" y="8807"/>
                  <a:pt x="3165" y="11142"/>
                  <a:pt x="2231" y="13209"/>
                </a:cubicBezTo>
                <a:cubicBezTo>
                  <a:pt x="1542" y="14992"/>
                  <a:pt x="769" y="16764"/>
                  <a:pt x="551" y="18750"/>
                </a:cubicBezTo>
                <a:cubicBezTo>
                  <a:pt x="352" y="20989"/>
                  <a:pt x="463" y="23270"/>
                  <a:pt x="325" y="25520"/>
                </a:cubicBezTo>
                <a:cubicBezTo>
                  <a:pt x="256" y="26236"/>
                  <a:pt x="214" y="26963"/>
                  <a:pt x="176" y="27686"/>
                </a:cubicBezTo>
                <a:cubicBezTo>
                  <a:pt x="0" y="30840"/>
                  <a:pt x="57" y="34020"/>
                  <a:pt x="199" y="37197"/>
                </a:cubicBezTo>
                <a:cubicBezTo>
                  <a:pt x="371" y="40828"/>
                  <a:pt x="1160" y="44556"/>
                  <a:pt x="3100" y="47683"/>
                </a:cubicBezTo>
                <a:cubicBezTo>
                  <a:pt x="4080" y="49213"/>
                  <a:pt x="5228" y="50591"/>
                  <a:pt x="6491" y="51846"/>
                </a:cubicBezTo>
                <a:cubicBezTo>
                  <a:pt x="7956" y="53546"/>
                  <a:pt x="9682" y="54988"/>
                  <a:pt x="11646" y="55842"/>
                </a:cubicBezTo>
                <a:cubicBezTo>
                  <a:pt x="12442" y="56565"/>
                  <a:pt x="12974" y="57644"/>
                  <a:pt x="13885" y="58257"/>
                </a:cubicBezTo>
                <a:cubicBezTo>
                  <a:pt x="14626" y="58753"/>
                  <a:pt x="15341" y="59741"/>
                  <a:pt x="16184" y="59741"/>
                </a:cubicBezTo>
                <a:cubicBezTo>
                  <a:pt x="16381" y="59741"/>
                  <a:pt x="16584" y="59688"/>
                  <a:pt x="16797" y="59562"/>
                </a:cubicBezTo>
                <a:cubicBezTo>
                  <a:pt x="17949" y="60626"/>
                  <a:pt x="19361" y="61047"/>
                  <a:pt x="20777" y="61242"/>
                </a:cubicBezTo>
                <a:cubicBezTo>
                  <a:pt x="21826" y="61540"/>
                  <a:pt x="22882" y="61847"/>
                  <a:pt x="23954" y="61973"/>
                </a:cubicBezTo>
                <a:cubicBezTo>
                  <a:pt x="24818" y="62099"/>
                  <a:pt x="25687" y="62264"/>
                  <a:pt x="26552" y="62271"/>
                </a:cubicBezTo>
                <a:cubicBezTo>
                  <a:pt x="28580" y="62061"/>
                  <a:pt x="30104" y="60549"/>
                  <a:pt x="31826" y="59589"/>
                </a:cubicBezTo>
                <a:cubicBezTo>
                  <a:pt x="34202" y="58261"/>
                  <a:pt x="36705" y="57067"/>
                  <a:pt x="38634" y="54996"/>
                </a:cubicBezTo>
                <a:cubicBezTo>
                  <a:pt x="40069" y="53794"/>
                  <a:pt x="41102" y="52133"/>
                  <a:pt x="42442" y="50821"/>
                </a:cubicBezTo>
                <a:cubicBezTo>
                  <a:pt x="43403" y="49803"/>
                  <a:pt x="44466" y="48827"/>
                  <a:pt x="44922" y="47373"/>
                </a:cubicBezTo>
                <a:cubicBezTo>
                  <a:pt x="45626" y="46202"/>
                  <a:pt x="45875" y="44797"/>
                  <a:pt x="46265" y="43473"/>
                </a:cubicBezTo>
                <a:cubicBezTo>
                  <a:pt x="47432" y="41445"/>
                  <a:pt x="48948" y="39512"/>
                  <a:pt x="49258" y="36994"/>
                </a:cubicBezTo>
                <a:cubicBezTo>
                  <a:pt x="49468" y="34579"/>
                  <a:pt x="50199" y="32306"/>
                  <a:pt x="50877" y="30055"/>
                </a:cubicBezTo>
                <a:cubicBezTo>
                  <a:pt x="50900" y="29018"/>
                  <a:pt x="50838" y="27962"/>
                  <a:pt x="51076" y="26963"/>
                </a:cubicBezTo>
                <a:cubicBezTo>
                  <a:pt x="50972" y="26152"/>
                  <a:pt x="50754" y="25359"/>
                  <a:pt x="50433" y="24609"/>
                </a:cubicBezTo>
                <a:cubicBezTo>
                  <a:pt x="49407" y="21739"/>
                  <a:pt x="48856" y="18666"/>
                  <a:pt x="47398" y="15976"/>
                </a:cubicBezTo>
                <a:cubicBezTo>
                  <a:pt x="47038" y="15325"/>
                  <a:pt x="46644" y="14686"/>
                  <a:pt x="46407" y="13974"/>
                </a:cubicBezTo>
                <a:cubicBezTo>
                  <a:pt x="45676" y="11942"/>
                  <a:pt x="44176" y="10422"/>
                  <a:pt x="42920" y="8769"/>
                </a:cubicBezTo>
                <a:cubicBezTo>
                  <a:pt x="41921" y="7705"/>
                  <a:pt x="40819" y="6760"/>
                  <a:pt x="39889" y="5616"/>
                </a:cubicBezTo>
                <a:cubicBezTo>
                  <a:pt x="38623" y="4085"/>
                  <a:pt x="36935" y="3159"/>
                  <a:pt x="35442" y="1961"/>
                </a:cubicBezTo>
                <a:cubicBezTo>
                  <a:pt x="34681" y="1345"/>
                  <a:pt x="33889" y="621"/>
                  <a:pt x="32939" y="518"/>
                </a:cubicBezTo>
                <a:cubicBezTo>
                  <a:pt x="32824" y="513"/>
                  <a:pt x="32710" y="510"/>
                  <a:pt x="32595" y="510"/>
                </a:cubicBezTo>
                <a:cubicBezTo>
                  <a:pt x="31965" y="510"/>
                  <a:pt x="31340" y="580"/>
                  <a:pt x="30711" y="580"/>
                </a:cubicBezTo>
                <a:cubicBezTo>
                  <a:pt x="30570" y="580"/>
                  <a:pt x="30429" y="576"/>
                  <a:pt x="30287" y="568"/>
                </a:cubicBezTo>
                <a:cubicBezTo>
                  <a:pt x="28385" y="21"/>
                  <a:pt x="26460" y="258"/>
                  <a:pt x="24547" y="47"/>
                </a:cubicBezTo>
                <a:cubicBezTo>
                  <a:pt x="24132" y="97"/>
                  <a:pt x="23716" y="114"/>
                  <a:pt x="23299" y="114"/>
                </a:cubicBezTo>
                <a:cubicBezTo>
                  <a:pt x="22239" y="114"/>
                  <a:pt x="21173" y="0"/>
                  <a:pt x="201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7270561">
            <a:off x="-1441441" y="3096360"/>
            <a:ext cx="3614516" cy="4407369"/>
          </a:xfrm>
          <a:custGeom>
            <a:avLst/>
            <a:gdLst/>
            <a:ahLst/>
            <a:cxnLst/>
            <a:rect l="l" t="t" r="r" b="b"/>
            <a:pathLst>
              <a:path w="43621" h="53188" extrusionOk="0">
                <a:moveTo>
                  <a:pt x="17166" y="1"/>
                </a:moveTo>
                <a:cubicBezTo>
                  <a:pt x="16963" y="1"/>
                  <a:pt x="16759" y="6"/>
                  <a:pt x="16556" y="18"/>
                </a:cubicBezTo>
                <a:cubicBezTo>
                  <a:pt x="14482" y="519"/>
                  <a:pt x="12411" y="1292"/>
                  <a:pt x="10773" y="2777"/>
                </a:cubicBezTo>
                <a:cubicBezTo>
                  <a:pt x="8982" y="4266"/>
                  <a:pt x="6843" y="5139"/>
                  <a:pt x="4949" y="6451"/>
                </a:cubicBezTo>
                <a:cubicBezTo>
                  <a:pt x="3383" y="7527"/>
                  <a:pt x="2698" y="9517"/>
                  <a:pt x="1902" y="11285"/>
                </a:cubicBezTo>
                <a:cubicBezTo>
                  <a:pt x="1317" y="12808"/>
                  <a:pt x="655" y="14320"/>
                  <a:pt x="467" y="16015"/>
                </a:cubicBezTo>
                <a:cubicBezTo>
                  <a:pt x="299" y="17929"/>
                  <a:pt x="394" y="19877"/>
                  <a:pt x="276" y="21798"/>
                </a:cubicBezTo>
                <a:cubicBezTo>
                  <a:pt x="215" y="22410"/>
                  <a:pt x="180" y="23026"/>
                  <a:pt x="146" y="23650"/>
                </a:cubicBezTo>
                <a:cubicBezTo>
                  <a:pt x="0" y="26341"/>
                  <a:pt x="46" y="29058"/>
                  <a:pt x="169" y="31771"/>
                </a:cubicBezTo>
                <a:cubicBezTo>
                  <a:pt x="314" y="34875"/>
                  <a:pt x="988" y="38055"/>
                  <a:pt x="2645" y="40726"/>
                </a:cubicBezTo>
                <a:cubicBezTo>
                  <a:pt x="3475" y="42012"/>
                  <a:pt x="4447" y="43206"/>
                  <a:pt x="5538" y="44282"/>
                </a:cubicBezTo>
                <a:cubicBezTo>
                  <a:pt x="6793" y="45732"/>
                  <a:pt x="8267" y="46968"/>
                  <a:pt x="9939" y="47695"/>
                </a:cubicBezTo>
                <a:cubicBezTo>
                  <a:pt x="10620" y="48312"/>
                  <a:pt x="11076" y="49234"/>
                  <a:pt x="11853" y="49758"/>
                </a:cubicBezTo>
                <a:cubicBezTo>
                  <a:pt x="12486" y="50180"/>
                  <a:pt x="13099" y="51025"/>
                  <a:pt x="13819" y="51025"/>
                </a:cubicBezTo>
                <a:cubicBezTo>
                  <a:pt x="13986" y="51025"/>
                  <a:pt x="14159" y="50980"/>
                  <a:pt x="14340" y="50872"/>
                </a:cubicBezTo>
                <a:cubicBezTo>
                  <a:pt x="15324" y="51783"/>
                  <a:pt x="16533" y="52139"/>
                  <a:pt x="17739" y="52307"/>
                </a:cubicBezTo>
                <a:cubicBezTo>
                  <a:pt x="18634" y="52560"/>
                  <a:pt x="19537" y="52824"/>
                  <a:pt x="20452" y="52931"/>
                </a:cubicBezTo>
                <a:cubicBezTo>
                  <a:pt x="21194" y="53038"/>
                  <a:pt x="21933" y="53180"/>
                  <a:pt x="22672" y="53187"/>
                </a:cubicBezTo>
                <a:cubicBezTo>
                  <a:pt x="24402" y="53007"/>
                  <a:pt x="25707" y="51714"/>
                  <a:pt x="27176" y="50895"/>
                </a:cubicBezTo>
                <a:cubicBezTo>
                  <a:pt x="29208" y="49758"/>
                  <a:pt x="31344" y="48740"/>
                  <a:pt x="32989" y="46972"/>
                </a:cubicBezTo>
                <a:cubicBezTo>
                  <a:pt x="34214" y="45943"/>
                  <a:pt x="35098" y="44530"/>
                  <a:pt x="36242" y="43409"/>
                </a:cubicBezTo>
                <a:cubicBezTo>
                  <a:pt x="37065" y="42537"/>
                  <a:pt x="37972" y="41702"/>
                  <a:pt x="38363" y="40459"/>
                </a:cubicBezTo>
                <a:cubicBezTo>
                  <a:pt x="38963" y="39463"/>
                  <a:pt x="39174" y="38262"/>
                  <a:pt x="39511" y="37129"/>
                </a:cubicBezTo>
                <a:cubicBezTo>
                  <a:pt x="40506" y="35395"/>
                  <a:pt x="41799" y="33750"/>
                  <a:pt x="42063" y="31599"/>
                </a:cubicBezTo>
                <a:cubicBezTo>
                  <a:pt x="42247" y="29532"/>
                  <a:pt x="42867" y="27592"/>
                  <a:pt x="43449" y="25671"/>
                </a:cubicBezTo>
                <a:cubicBezTo>
                  <a:pt x="43468" y="24783"/>
                  <a:pt x="43414" y="23884"/>
                  <a:pt x="43621" y="23030"/>
                </a:cubicBezTo>
                <a:cubicBezTo>
                  <a:pt x="43529" y="22337"/>
                  <a:pt x="43345" y="21660"/>
                  <a:pt x="43070" y="21021"/>
                </a:cubicBezTo>
                <a:cubicBezTo>
                  <a:pt x="42193" y="18568"/>
                  <a:pt x="41723" y="15942"/>
                  <a:pt x="40479" y="13646"/>
                </a:cubicBezTo>
                <a:cubicBezTo>
                  <a:pt x="40173" y="13084"/>
                  <a:pt x="39832" y="12544"/>
                  <a:pt x="39629" y="11936"/>
                </a:cubicBezTo>
                <a:cubicBezTo>
                  <a:pt x="39006" y="10202"/>
                  <a:pt x="37723" y="8904"/>
                  <a:pt x="36652" y="7492"/>
                </a:cubicBezTo>
                <a:cubicBezTo>
                  <a:pt x="35798" y="6585"/>
                  <a:pt x="34857" y="5778"/>
                  <a:pt x="34061" y="4798"/>
                </a:cubicBezTo>
                <a:cubicBezTo>
                  <a:pt x="32982" y="3489"/>
                  <a:pt x="31539" y="2697"/>
                  <a:pt x="30265" y="1679"/>
                </a:cubicBezTo>
                <a:cubicBezTo>
                  <a:pt x="29614" y="1151"/>
                  <a:pt x="28937" y="535"/>
                  <a:pt x="28129" y="447"/>
                </a:cubicBezTo>
                <a:cubicBezTo>
                  <a:pt x="28024" y="441"/>
                  <a:pt x="27918" y="439"/>
                  <a:pt x="27814" y="439"/>
                </a:cubicBezTo>
                <a:cubicBezTo>
                  <a:pt x="27274" y="439"/>
                  <a:pt x="26741" y="498"/>
                  <a:pt x="26202" y="498"/>
                </a:cubicBezTo>
                <a:cubicBezTo>
                  <a:pt x="26088" y="498"/>
                  <a:pt x="25974" y="495"/>
                  <a:pt x="25860" y="489"/>
                </a:cubicBezTo>
                <a:cubicBezTo>
                  <a:pt x="24241" y="22"/>
                  <a:pt x="22595" y="221"/>
                  <a:pt x="20957" y="41"/>
                </a:cubicBezTo>
                <a:cubicBezTo>
                  <a:pt x="20602" y="84"/>
                  <a:pt x="20246" y="99"/>
                  <a:pt x="19888" y="99"/>
                </a:cubicBezTo>
                <a:cubicBezTo>
                  <a:pt x="18984" y="99"/>
                  <a:pt x="18072" y="1"/>
                  <a:pt x="171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6485500" y="4294075"/>
            <a:ext cx="3162902" cy="2319712"/>
          </a:xfrm>
          <a:custGeom>
            <a:avLst/>
            <a:gdLst/>
            <a:ahLst/>
            <a:cxnLst/>
            <a:rect l="l" t="t" r="r" b="b"/>
            <a:pathLst>
              <a:path w="65532" h="48062" extrusionOk="0">
                <a:moveTo>
                  <a:pt x="47425" y="1"/>
                </a:moveTo>
                <a:cubicBezTo>
                  <a:pt x="47339" y="1"/>
                  <a:pt x="47251" y="3"/>
                  <a:pt x="47161" y="9"/>
                </a:cubicBezTo>
                <a:cubicBezTo>
                  <a:pt x="46055" y="120"/>
                  <a:pt x="44942" y="373"/>
                  <a:pt x="43836" y="476"/>
                </a:cubicBezTo>
                <a:cubicBezTo>
                  <a:pt x="43614" y="465"/>
                  <a:pt x="43391" y="461"/>
                  <a:pt x="43166" y="461"/>
                </a:cubicBezTo>
                <a:cubicBezTo>
                  <a:pt x="41081" y="461"/>
                  <a:pt x="38884" y="873"/>
                  <a:pt x="36755" y="1008"/>
                </a:cubicBezTo>
                <a:cubicBezTo>
                  <a:pt x="34597" y="1436"/>
                  <a:pt x="32481" y="1463"/>
                  <a:pt x="30326" y="1819"/>
                </a:cubicBezTo>
                <a:cubicBezTo>
                  <a:pt x="27199" y="2657"/>
                  <a:pt x="24027" y="3733"/>
                  <a:pt x="21355" y="5359"/>
                </a:cubicBezTo>
                <a:cubicBezTo>
                  <a:pt x="18455" y="7020"/>
                  <a:pt x="15163" y="8199"/>
                  <a:pt x="12148" y="9722"/>
                </a:cubicBezTo>
                <a:cubicBezTo>
                  <a:pt x="9652" y="10973"/>
                  <a:pt x="8278" y="12868"/>
                  <a:pt x="6782" y="14586"/>
                </a:cubicBezTo>
                <a:cubicBezTo>
                  <a:pt x="5634" y="16044"/>
                  <a:pt x="4383" y="17514"/>
                  <a:pt x="3789" y="19052"/>
                </a:cubicBezTo>
                <a:cubicBezTo>
                  <a:pt x="3177" y="20782"/>
                  <a:pt x="2947" y="22493"/>
                  <a:pt x="2412" y="24219"/>
                </a:cubicBezTo>
                <a:cubicBezTo>
                  <a:pt x="2209" y="24774"/>
                  <a:pt x="2040" y="25329"/>
                  <a:pt x="1876" y="25887"/>
                </a:cubicBezTo>
                <a:cubicBezTo>
                  <a:pt x="1149" y="28302"/>
                  <a:pt x="709" y="30702"/>
                  <a:pt x="372" y="33086"/>
                </a:cubicBezTo>
                <a:cubicBezTo>
                  <a:pt x="1" y="35811"/>
                  <a:pt x="383" y="38505"/>
                  <a:pt x="2297" y="40564"/>
                </a:cubicBezTo>
                <a:cubicBezTo>
                  <a:pt x="3277" y="41567"/>
                  <a:pt x="4486" y="42424"/>
                  <a:pt x="5860" y="43170"/>
                </a:cubicBezTo>
                <a:cubicBezTo>
                  <a:pt x="7417" y="44219"/>
                  <a:pt x="9339" y="45038"/>
                  <a:pt x="11646" y="45367"/>
                </a:cubicBezTo>
                <a:cubicBezTo>
                  <a:pt x="12526" y="45784"/>
                  <a:pt x="13016" y="46519"/>
                  <a:pt x="14057" y="46833"/>
                </a:cubicBezTo>
                <a:cubicBezTo>
                  <a:pt x="14818" y="47066"/>
                  <a:pt x="15493" y="47608"/>
                  <a:pt x="16394" y="47608"/>
                </a:cubicBezTo>
                <a:cubicBezTo>
                  <a:pt x="16721" y="47608"/>
                  <a:pt x="17077" y="47537"/>
                  <a:pt x="17479" y="47353"/>
                </a:cubicBezTo>
                <a:cubicBezTo>
                  <a:pt x="18496" y="47853"/>
                  <a:pt x="19797" y="48010"/>
                  <a:pt x="21171" y="48010"/>
                </a:cubicBezTo>
                <a:cubicBezTo>
                  <a:pt x="21502" y="48010"/>
                  <a:pt x="21838" y="48000"/>
                  <a:pt x="22174" y="47985"/>
                </a:cubicBezTo>
                <a:cubicBezTo>
                  <a:pt x="23004" y="48022"/>
                  <a:pt x="23833" y="48062"/>
                  <a:pt x="24676" y="48062"/>
                </a:cubicBezTo>
                <a:cubicBezTo>
                  <a:pt x="25121" y="48062"/>
                  <a:pt x="25569" y="48051"/>
                  <a:pt x="26024" y="48023"/>
                </a:cubicBezTo>
                <a:cubicBezTo>
                  <a:pt x="27085" y="47985"/>
                  <a:pt x="28137" y="47970"/>
                  <a:pt x="29220" y="47832"/>
                </a:cubicBezTo>
                <a:cubicBezTo>
                  <a:pt x="31784" y="47346"/>
                  <a:pt x="33927" y="45953"/>
                  <a:pt x="36235" y="44950"/>
                </a:cubicBezTo>
                <a:cubicBezTo>
                  <a:pt x="39415" y="43561"/>
                  <a:pt x="42733" y="42248"/>
                  <a:pt x="45473" y="40373"/>
                </a:cubicBezTo>
                <a:cubicBezTo>
                  <a:pt x="47456" y="39229"/>
                  <a:pt x="49014" y="37805"/>
                  <a:pt x="50900" y="36592"/>
                </a:cubicBezTo>
                <a:cubicBezTo>
                  <a:pt x="52263" y="35669"/>
                  <a:pt x="53751" y="34755"/>
                  <a:pt x="54551" y="33580"/>
                </a:cubicBezTo>
                <a:cubicBezTo>
                  <a:pt x="55619" y="32581"/>
                  <a:pt x="56159" y="31475"/>
                  <a:pt x="56859" y="30407"/>
                </a:cubicBezTo>
                <a:cubicBezTo>
                  <a:pt x="58642" y="28681"/>
                  <a:pt x="60843" y="26974"/>
                  <a:pt x="61639" y="25019"/>
                </a:cubicBezTo>
                <a:cubicBezTo>
                  <a:pt x="62293" y="23151"/>
                  <a:pt x="63572" y="21314"/>
                  <a:pt x="64781" y="19496"/>
                </a:cubicBezTo>
                <a:cubicBezTo>
                  <a:pt x="64976" y="18708"/>
                  <a:pt x="65068" y="17920"/>
                  <a:pt x="65527" y="17124"/>
                </a:cubicBezTo>
                <a:cubicBezTo>
                  <a:pt x="65531" y="16534"/>
                  <a:pt x="65386" y="15960"/>
                  <a:pt x="65106" y="15443"/>
                </a:cubicBezTo>
                <a:cubicBezTo>
                  <a:pt x="64287" y="13434"/>
                  <a:pt x="64096" y="11195"/>
                  <a:pt x="62710" y="9389"/>
                </a:cubicBezTo>
                <a:cubicBezTo>
                  <a:pt x="62370" y="8953"/>
                  <a:pt x="61980" y="8536"/>
                  <a:pt x="61796" y="8034"/>
                </a:cubicBezTo>
                <a:cubicBezTo>
                  <a:pt x="61210" y="6614"/>
                  <a:pt x="59584" y="5704"/>
                  <a:pt x="58286" y="4651"/>
                </a:cubicBezTo>
                <a:cubicBezTo>
                  <a:pt x="57211" y="4008"/>
                  <a:pt x="55986" y="3469"/>
                  <a:pt x="55010" y="2753"/>
                </a:cubicBezTo>
                <a:cubicBezTo>
                  <a:pt x="53679" y="1796"/>
                  <a:pt x="51719" y="1364"/>
                  <a:pt x="50047" y="702"/>
                </a:cubicBezTo>
                <a:cubicBezTo>
                  <a:pt x="49263" y="384"/>
                  <a:pt x="48459" y="1"/>
                  <a:pt x="474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9187" y="-1670650"/>
            <a:ext cx="2943646" cy="241090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 rot="3890970" flipH="1">
            <a:off x="-965354" y="2380961"/>
            <a:ext cx="4506224" cy="3078327"/>
            <a:chOff x="-717998" y="2363140"/>
            <a:chExt cx="4506196" cy="3078308"/>
          </a:xfrm>
        </p:grpSpPr>
        <p:sp>
          <p:nvSpPr>
            <p:cNvPr id="36" name="Google Shape;36;p3"/>
            <p:cNvSpPr/>
            <p:nvPr/>
          </p:nvSpPr>
          <p:spPr>
            <a:xfrm rot="294436">
              <a:off x="-622745" y="2685375"/>
              <a:ext cx="3788465" cy="2389344"/>
            </a:xfrm>
            <a:custGeom>
              <a:avLst/>
              <a:gdLst/>
              <a:ahLst/>
              <a:cxnLst/>
              <a:rect l="l" t="t" r="r" b="b"/>
              <a:pathLst>
                <a:path w="78327" h="49400" extrusionOk="0">
                  <a:moveTo>
                    <a:pt x="6187" y="0"/>
                  </a:moveTo>
                  <a:cubicBezTo>
                    <a:pt x="4723" y="0"/>
                    <a:pt x="3311" y="707"/>
                    <a:pt x="2164" y="1589"/>
                  </a:cubicBezTo>
                  <a:cubicBezTo>
                    <a:pt x="1386" y="2190"/>
                    <a:pt x="687" y="2886"/>
                    <a:pt x="80" y="3658"/>
                  </a:cubicBezTo>
                  <a:cubicBezTo>
                    <a:pt x="1" y="3758"/>
                    <a:pt x="86" y="3893"/>
                    <a:pt x="183" y="3893"/>
                  </a:cubicBezTo>
                  <a:cubicBezTo>
                    <a:pt x="213" y="3893"/>
                    <a:pt x="245" y="3880"/>
                    <a:pt x="273" y="3848"/>
                  </a:cubicBezTo>
                  <a:cubicBezTo>
                    <a:pt x="1537" y="2385"/>
                    <a:pt x="3172" y="1004"/>
                    <a:pt x="5096" y="540"/>
                  </a:cubicBezTo>
                  <a:cubicBezTo>
                    <a:pt x="5438" y="458"/>
                    <a:pt x="5777" y="418"/>
                    <a:pt x="6108" y="418"/>
                  </a:cubicBezTo>
                  <a:cubicBezTo>
                    <a:pt x="7579" y="418"/>
                    <a:pt x="8900" y="1206"/>
                    <a:pt x="9680" y="2545"/>
                  </a:cubicBezTo>
                  <a:cubicBezTo>
                    <a:pt x="10572" y="4078"/>
                    <a:pt x="10808" y="5917"/>
                    <a:pt x="11024" y="7645"/>
                  </a:cubicBezTo>
                  <a:cubicBezTo>
                    <a:pt x="11318" y="10003"/>
                    <a:pt x="11668" y="12355"/>
                    <a:pt x="12078" y="14698"/>
                  </a:cubicBezTo>
                  <a:cubicBezTo>
                    <a:pt x="12492" y="17073"/>
                    <a:pt x="12967" y="19434"/>
                    <a:pt x="13498" y="21785"/>
                  </a:cubicBezTo>
                  <a:cubicBezTo>
                    <a:pt x="13990" y="23959"/>
                    <a:pt x="14506" y="26131"/>
                    <a:pt x="15203" y="28249"/>
                  </a:cubicBezTo>
                  <a:cubicBezTo>
                    <a:pt x="16465" y="32087"/>
                    <a:pt x="18435" y="35806"/>
                    <a:pt x="21824" y="38161"/>
                  </a:cubicBezTo>
                  <a:cubicBezTo>
                    <a:pt x="23366" y="39230"/>
                    <a:pt x="25140" y="39979"/>
                    <a:pt x="27008" y="40201"/>
                  </a:cubicBezTo>
                  <a:cubicBezTo>
                    <a:pt x="27353" y="40241"/>
                    <a:pt x="27696" y="40261"/>
                    <a:pt x="28039" y="40261"/>
                  </a:cubicBezTo>
                  <a:cubicBezTo>
                    <a:pt x="29617" y="40261"/>
                    <a:pt x="31164" y="39842"/>
                    <a:pt x="32575" y="39114"/>
                  </a:cubicBezTo>
                  <a:cubicBezTo>
                    <a:pt x="36328" y="37179"/>
                    <a:pt x="38712" y="33582"/>
                    <a:pt x="41516" y="30569"/>
                  </a:cubicBezTo>
                  <a:cubicBezTo>
                    <a:pt x="43793" y="28122"/>
                    <a:pt x="46967" y="25681"/>
                    <a:pt x="50428" y="25681"/>
                  </a:cubicBezTo>
                  <a:cubicBezTo>
                    <a:pt x="51068" y="25681"/>
                    <a:pt x="51718" y="25765"/>
                    <a:pt x="52374" y="25947"/>
                  </a:cubicBezTo>
                  <a:cubicBezTo>
                    <a:pt x="55580" y="26839"/>
                    <a:pt x="57364" y="29881"/>
                    <a:pt x="59039" y="32507"/>
                  </a:cubicBezTo>
                  <a:cubicBezTo>
                    <a:pt x="59890" y="33836"/>
                    <a:pt x="60765" y="35171"/>
                    <a:pt x="61834" y="36337"/>
                  </a:cubicBezTo>
                  <a:cubicBezTo>
                    <a:pt x="63151" y="37770"/>
                    <a:pt x="64781" y="38717"/>
                    <a:pt x="66523" y="39539"/>
                  </a:cubicBezTo>
                  <a:cubicBezTo>
                    <a:pt x="68391" y="40419"/>
                    <a:pt x="70216" y="41308"/>
                    <a:pt x="71874" y="42559"/>
                  </a:cubicBezTo>
                  <a:cubicBezTo>
                    <a:pt x="73491" y="43780"/>
                    <a:pt x="74925" y="45222"/>
                    <a:pt x="76138" y="46848"/>
                  </a:cubicBezTo>
                  <a:cubicBezTo>
                    <a:pt x="76706" y="47615"/>
                    <a:pt x="77222" y="48419"/>
                    <a:pt x="77685" y="49253"/>
                  </a:cubicBezTo>
                  <a:cubicBezTo>
                    <a:pt x="77743" y="49357"/>
                    <a:pt x="77832" y="49400"/>
                    <a:pt x="77922" y="49400"/>
                  </a:cubicBezTo>
                  <a:cubicBezTo>
                    <a:pt x="78122" y="49400"/>
                    <a:pt x="78327" y="49186"/>
                    <a:pt x="78198" y="48953"/>
                  </a:cubicBezTo>
                  <a:cubicBezTo>
                    <a:pt x="76254" y="45464"/>
                    <a:pt x="73357" y="42524"/>
                    <a:pt x="69883" y="40548"/>
                  </a:cubicBezTo>
                  <a:cubicBezTo>
                    <a:pt x="68007" y="39478"/>
                    <a:pt x="65932" y="38779"/>
                    <a:pt x="64134" y="37569"/>
                  </a:cubicBezTo>
                  <a:cubicBezTo>
                    <a:pt x="62726" y="36619"/>
                    <a:pt x="61627" y="35311"/>
                    <a:pt x="60660" y="33929"/>
                  </a:cubicBezTo>
                  <a:cubicBezTo>
                    <a:pt x="58865" y="31362"/>
                    <a:pt x="57387" y="28313"/>
                    <a:pt x="54718" y="26518"/>
                  </a:cubicBezTo>
                  <a:cubicBezTo>
                    <a:pt x="53416" y="25644"/>
                    <a:pt x="51983" y="25269"/>
                    <a:pt x="50539" y="25269"/>
                  </a:cubicBezTo>
                  <a:cubicBezTo>
                    <a:pt x="48299" y="25269"/>
                    <a:pt x="46031" y="26171"/>
                    <a:pt x="44179" y="27518"/>
                  </a:cubicBezTo>
                  <a:cubicBezTo>
                    <a:pt x="40706" y="30045"/>
                    <a:pt x="38491" y="33856"/>
                    <a:pt x="35285" y="36669"/>
                  </a:cubicBezTo>
                  <a:cubicBezTo>
                    <a:pt x="33752" y="38015"/>
                    <a:pt x="31971" y="39152"/>
                    <a:pt x="29964" y="39612"/>
                  </a:cubicBezTo>
                  <a:cubicBezTo>
                    <a:pt x="29335" y="39756"/>
                    <a:pt x="28699" y="39824"/>
                    <a:pt x="28065" y="39824"/>
                  </a:cubicBezTo>
                  <a:cubicBezTo>
                    <a:pt x="26670" y="39824"/>
                    <a:pt x="25282" y="39494"/>
                    <a:pt x="24004" y="38913"/>
                  </a:cubicBezTo>
                  <a:cubicBezTo>
                    <a:pt x="20067" y="37129"/>
                    <a:pt x="17587" y="33460"/>
                    <a:pt x="16091" y="29532"/>
                  </a:cubicBezTo>
                  <a:cubicBezTo>
                    <a:pt x="15322" y="27509"/>
                    <a:pt x="14771" y="25411"/>
                    <a:pt x="14267" y="23310"/>
                  </a:cubicBezTo>
                  <a:cubicBezTo>
                    <a:pt x="13693" y="20917"/>
                    <a:pt x="13183" y="18510"/>
                    <a:pt x="12734" y="16091"/>
                  </a:cubicBezTo>
                  <a:cubicBezTo>
                    <a:pt x="12282" y="13637"/>
                    <a:pt x="11895" y="11174"/>
                    <a:pt x="11571" y="8703"/>
                  </a:cubicBezTo>
                  <a:cubicBezTo>
                    <a:pt x="11338" y="6896"/>
                    <a:pt x="11198" y="5025"/>
                    <a:pt x="10516" y="3317"/>
                  </a:cubicBezTo>
                  <a:cubicBezTo>
                    <a:pt x="9902" y="1779"/>
                    <a:pt x="8768" y="441"/>
                    <a:pt x="7080" y="91"/>
                  </a:cubicBezTo>
                  <a:cubicBezTo>
                    <a:pt x="6782" y="29"/>
                    <a:pt x="6483" y="0"/>
                    <a:pt x="6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294436">
              <a:off x="-568472" y="2539836"/>
              <a:ext cx="4247906" cy="2724917"/>
            </a:xfrm>
            <a:custGeom>
              <a:avLst/>
              <a:gdLst/>
              <a:ahLst/>
              <a:cxnLst/>
              <a:rect l="l" t="t" r="r" b="b"/>
              <a:pathLst>
                <a:path w="87826" h="56338" extrusionOk="0">
                  <a:moveTo>
                    <a:pt x="6540" y="1"/>
                  </a:moveTo>
                  <a:cubicBezTo>
                    <a:pt x="4880" y="1"/>
                    <a:pt x="3253" y="581"/>
                    <a:pt x="1925" y="1605"/>
                  </a:cubicBezTo>
                  <a:cubicBezTo>
                    <a:pt x="1181" y="2182"/>
                    <a:pt x="555" y="2960"/>
                    <a:pt x="86" y="3770"/>
                  </a:cubicBezTo>
                  <a:cubicBezTo>
                    <a:pt x="1" y="3916"/>
                    <a:pt x="130" y="4051"/>
                    <a:pt x="259" y="4051"/>
                  </a:cubicBezTo>
                  <a:cubicBezTo>
                    <a:pt x="316" y="4051"/>
                    <a:pt x="374" y="4024"/>
                    <a:pt x="412" y="3960"/>
                  </a:cubicBezTo>
                  <a:cubicBezTo>
                    <a:pt x="1514" y="2147"/>
                    <a:pt x="3522" y="874"/>
                    <a:pt x="5629" y="617"/>
                  </a:cubicBezTo>
                  <a:cubicBezTo>
                    <a:pt x="5888" y="586"/>
                    <a:pt x="6148" y="571"/>
                    <a:pt x="6407" y="571"/>
                  </a:cubicBezTo>
                  <a:cubicBezTo>
                    <a:pt x="8205" y="571"/>
                    <a:pt x="9969" y="1305"/>
                    <a:pt x="11265" y="2561"/>
                  </a:cubicBezTo>
                  <a:cubicBezTo>
                    <a:pt x="13022" y="4266"/>
                    <a:pt x="13462" y="6647"/>
                    <a:pt x="13760" y="8978"/>
                  </a:cubicBezTo>
                  <a:cubicBezTo>
                    <a:pt x="14095" y="11595"/>
                    <a:pt x="14415" y="14218"/>
                    <a:pt x="14745" y="16838"/>
                  </a:cubicBezTo>
                  <a:cubicBezTo>
                    <a:pt x="15359" y="21746"/>
                    <a:pt x="15709" y="26881"/>
                    <a:pt x="17717" y="31468"/>
                  </a:cubicBezTo>
                  <a:cubicBezTo>
                    <a:pt x="19340" y="35178"/>
                    <a:pt x="22252" y="38608"/>
                    <a:pt x="26294" y="39675"/>
                  </a:cubicBezTo>
                  <a:cubicBezTo>
                    <a:pt x="27156" y="39903"/>
                    <a:pt x="28056" y="40024"/>
                    <a:pt x="28955" y="40024"/>
                  </a:cubicBezTo>
                  <a:cubicBezTo>
                    <a:pt x="30078" y="40024"/>
                    <a:pt x="31200" y="39835"/>
                    <a:pt x="32242" y="39427"/>
                  </a:cubicBezTo>
                  <a:cubicBezTo>
                    <a:pt x="34206" y="38655"/>
                    <a:pt x="35567" y="37154"/>
                    <a:pt x="36745" y="35452"/>
                  </a:cubicBezTo>
                  <a:cubicBezTo>
                    <a:pt x="37400" y="34505"/>
                    <a:pt x="38009" y="33520"/>
                    <a:pt x="38729" y="32616"/>
                  </a:cubicBezTo>
                  <a:cubicBezTo>
                    <a:pt x="39382" y="31797"/>
                    <a:pt x="40105" y="31040"/>
                    <a:pt x="40892" y="30349"/>
                  </a:cubicBezTo>
                  <a:cubicBezTo>
                    <a:pt x="42489" y="28953"/>
                    <a:pt x="44354" y="27843"/>
                    <a:pt x="46368" y="27161"/>
                  </a:cubicBezTo>
                  <a:cubicBezTo>
                    <a:pt x="47852" y="26656"/>
                    <a:pt x="49409" y="26403"/>
                    <a:pt x="50961" y="26403"/>
                  </a:cubicBezTo>
                  <a:cubicBezTo>
                    <a:pt x="53632" y="26403"/>
                    <a:pt x="56289" y="27153"/>
                    <a:pt x="58543" y="28664"/>
                  </a:cubicBezTo>
                  <a:cubicBezTo>
                    <a:pt x="60263" y="29816"/>
                    <a:pt x="61531" y="31395"/>
                    <a:pt x="62641" y="33117"/>
                  </a:cubicBezTo>
                  <a:cubicBezTo>
                    <a:pt x="63652" y="34682"/>
                    <a:pt x="64564" y="36320"/>
                    <a:pt x="65748" y="37766"/>
                  </a:cubicBezTo>
                  <a:cubicBezTo>
                    <a:pt x="66986" y="39281"/>
                    <a:pt x="68522" y="40429"/>
                    <a:pt x="70425" y="40954"/>
                  </a:cubicBezTo>
                  <a:cubicBezTo>
                    <a:pt x="72640" y="41563"/>
                    <a:pt x="74957" y="41554"/>
                    <a:pt x="77064" y="42551"/>
                  </a:cubicBezTo>
                  <a:cubicBezTo>
                    <a:pt x="81257" y="44539"/>
                    <a:pt x="83805" y="48659"/>
                    <a:pt x="85658" y="52734"/>
                  </a:cubicBezTo>
                  <a:cubicBezTo>
                    <a:pt x="86168" y="53853"/>
                    <a:pt x="86637" y="54989"/>
                    <a:pt x="87109" y="56126"/>
                  </a:cubicBezTo>
                  <a:cubicBezTo>
                    <a:pt x="87171" y="56274"/>
                    <a:pt x="87305" y="56338"/>
                    <a:pt x="87435" y="56338"/>
                  </a:cubicBezTo>
                  <a:cubicBezTo>
                    <a:pt x="87635" y="56338"/>
                    <a:pt x="87826" y="56186"/>
                    <a:pt x="87730" y="55954"/>
                  </a:cubicBezTo>
                  <a:cubicBezTo>
                    <a:pt x="85929" y="51641"/>
                    <a:pt x="84029" y="47129"/>
                    <a:pt x="80392" y="44017"/>
                  </a:cubicBezTo>
                  <a:cubicBezTo>
                    <a:pt x="78725" y="42592"/>
                    <a:pt x="76784" y="41557"/>
                    <a:pt x="74630" y="41108"/>
                  </a:cubicBezTo>
                  <a:cubicBezTo>
                    <a:pt x="72404" y="40645"/>
                    <a:pt x="70081" y="40572"/>
                    <a:pt x="68161" y="39211"/>
                  </a:cubicBezTo>
                  <a:cubicBezTo>
                    <a:pt x="66604" y="38110"/>
                    <a:pt x="65514" y="36481"/>
                    <a:pt x="64512" y="34892"/>
                  </a:cubicBezTo>
                  <a:cubicBezTo>
                    <a:pt x="63469" y="33246"/>
                    <a:pt x="62487" y="31532"/>
                    <a:pt x="61163" y="30087"/>
                  </a:cubicBezTo>
                  <a:cubicBezTo>
                    <a:pt x="58588" y="27274"/>
                    <a:pt x="54756" y="25771"/>
                    <a:pt x="50967" y="25771"/>
                  </a:cubicBezTo>
                  <a:cubicBezTo>
                    <a:pt x="50598" y="25771"/>
                    <a:pt x="50229" y="25786"/>
                    <a:pt x="49862" y="25814"/>
                  </a:cubicBezTo>
                  <a:cubicBezTo>
                    <a:pt x="45604" y="26144"/>
                    <a:pt x="41620" y="28373"/>
                    <a:pt x="38831" y="31564"/>
                  </a:cubicBezTo>
                  <a:cubicBezTo>
                    <a:pt x="37374" y="33231"/>
                    <a:pt x="36386" y="35251"/>
                    <a:pt x="34891" y="36877"/>
                  </a:cubicBezTo>
                  <a:cubicBezTo>
                    <a:pt x="33381" y="38518"/>
                    <a:pt x="31339" y="39383"/>
                    <a:pt x="29118" y="39418"/>
                  </a:cubicBezTo>
                  <a:cubicBezTo>
                    <a:pt x="29066" y="39419"/>
                    <a:pt x="29014" y="39419"/>
                    <a:pt x="28962" y="39419"/>
                  </a:cubicBezTo>
                  <a:cubicBezTo>
                    <a:pt x="24529" y="39419"/>
                    <a:pt x="20992" y="36358"/>
                    <a:pt x="18964" y="32613"/>
                  </a:cubicBezTo>
                  <a:cubicBezTo>
                    <a:pt x="16557" y="28169"/>
                    <a:pt x="16143" y="22964"/>
                    <a:pt x="15534" y="18039"/>
                  </a:cubicBezTo>
                  <a:lnTo>
                    <a:pt x="14511" y="9797"/>
                  </a:lnTo>
                  <a:cubicBezTo>
                    <a:pt x="14229" y="7521"/>
                    <a:pt x="14001" y="5079"/>
                    <a:pt x="12620" y="3161"/>
                  </a:cubicBezTo>
                  <a:cubicBezTo>
                    <a:pt x="11454" y="1541"/>
                    <a:pt x="9633" y="404"/>
                    <a:pt x="7657" y="90"/>
                  </a:cubicBezTo>
                  <a:cubicBezTo>
                    <a:pt x="7285" y="30"/>
                    <a:pt x="6912" y="1"/>
                    <a:pt x="6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/>
          <p:nvPr/>
        </p:nvSpPr>
        <p:spPr>
          <a:xfrm rot="-6766462" flipH="1">
            <a:off x="5952003" y="-186306"/>
            <a:ext cx="3837404" cy="2420112"/>
          </a:xfrm>
          <a:custGeom>
            <a:avLst/>
            <a:gdLst/>
            <a:ahLst/>
            <a:cxnLst/>
            <a:rect l="l" t="t" r="r" b="b"/>
            <a:pathLst>
              <a:path w="78327" h="49398" extrusionOk="0">
                <a:moveTo>
                  <a:pt x="407" y="0"/>
                </a:moveTo>
                <a:cubicBezTo>
                  <a:pt x="206" y="0"/>
                  <a:pt x="1" y="214"/>
                  <a:pt x="130" y="445"/>
                </a:cubicBezTo>
                <a:cubicBezTo>
                  <a:pt x="2073" y="3934"/>
                  <a:pt x="4970" y="6874"/>
                  <a:pt x="8444" y="8853"/>
                </a:cubicBezTo>
                <a:cubicBezTo>
                  <a:pt x="10318" y="9920"/>
                  <a:pt x="12396" y="10619"/>
                  <a:pt x="14191" y="11829"/>
                </a:cubicBezTo>
                <a:cubicBezTo>
                  <a:pt x="15602" y="12779"/>
                  <a:pt x="16700" y="14087"/>
                  <a:pt x="17668" y="15469"/>
                </a:cubicBezTo>
                <a:cubicBezTo>
                  <a:pt x="19463" y="18036"/>
                  <a:pt x="20938" y="21084"/>
                  <a:pt x="23610" y="22880"/>
                </a:cubicBezTo>
                <a:cubicBezTo>
                  <a:pt x="24910" y="23754"/>
                  <a:pt x="26343" y="24129"/>
                  <a:pt x="27787" y="24129"/>
                </a:cubicBezTo>
                <a:cubicBezTo>
                  <a:pt x="30027" y="24129"/>
                  <a:pt x="32297" y="23227"/>
                  <a:pt x="34148" y="21880"/>
                </a:cubicBezTo>
                <a:cubicBezTo>
                  <a:pt x="37619" y="19353"/>
                  <a:pt x="39834" y="15541"/>
                  <a:pt x="43040" y="12729"/>
                </a:cubicBezTo>
                <a:cubicBezTo>
                  <a:pt x="44573" y="11383"/>
                  <a:pt x="46356" y="10246"/>
                  <a:pt x="48364" y="9786"/>
                </a:cubicBezTo>
                <a:cubicBezTo>
                  <a:pt x="48991" y="9642"/>
                  <a:pt x="49627" y="9574"/>
                  <a:pt x="50261" y="9574"/>
                </a:cubicBezTo>
                <a:cubicBezTo>
                  <a:pt x="51657" y="9574"/>
                  <a:pt x="53045" y="9904"/>
                  <a:pt x="54324" y="10485"/>
                </a:cubicBezTo>
                <a:cubicBezTo>
                  <a:pt x="58261" y="12272"/>
                  <a:pt x="60741" y="15938"/>
                  <a:pt x="62233" y="19866"/>
                </a:cubicBezTo>
                <a:cubicBezTo>
                  <a:pt x="63003" y="21889"/>
                  <a:pt x="63553" y="23987"/>
                  <a:pt x="64058" y="26088"/>
                </a:cubicBezTo>
                <a:cubicBezTo>
                  <a:pt x="64632" y="28481"/>
                  <a:pt x="65142" y="30888"/>
                  <a:pt x="65590" y="33307"/>
                </a:cubicBezTo>
                <a:cubicBezTo>
                  <a:pt x="66042" y="35761"/>
                  <a:pt x="66430" y="38223"/>
                  <a:pt x="66753" y="40695"/>
                </a:cubicBezTo>
                <a:cubicBezTo>
                  <a:pt x="66989" y="42505"/>
                  <a:pt x="67129" y="44373"/>
                  <a:pt x="67811" y="46080"/>
                </a:cubicBezTo>
                <a:cubicBezTo>
                  <a:pt x="68423" y="47619"/>
                  <a:pt x="69560" y="48957"/>
                  <a:pt x="71244" y="49307"/>
                </a:cubicBezTo>
                <a:cubicBezTo>
                  <a:pt x="71543" y="49369"/>
                  <a:pt x="71842" y="49398"/>
                  <a:pt x="72138" y="49398"/>
                </a:cubicBezTo>
                <a:cubicBezTo>
                  <a:pt x="73604" y="49398"/>
                  <a:pt x="75015" y="48691"/>
                  <a:pt x="76164" y="47809"/>
                </a:cubicBezTo>
                <a:cubicBezTo>
                  <a:pt x="76939" y="47208"/>
                  <a:pt x="77638" y="46512"/>
                  <a:pt x="78244" y="45742"/>
                </a:cubicBezTo>
                <a:cubicBezTo>
                  <a:pt x="78326" y="45640"/>
                  <a:pt x="78240" y="45505"/>
                  <a:pt x="78143" y="45505"/>
                </a:cubicBezTo>
                <a:cubicBezTo>
                  <a:pt x="78113" y="45505"/>
                  <a:pt x="78082" y="45518"/>
                  <a:pt x="78055" y="45550"/>
                </a:cubicBezTo>
                <a:cubicBezTo>
                  <a:pt x="76790" y="47016"/>
                  <a:pt x="75155" y="48394"/>
                  <a:pt x="73232" y="48858"/>
                </a:cubicBezTo>
                <a:cubicBezTo>
                  <a:pt x="72890" y="48940"/>
                  <a:pt x="72551" y="48980"/>
                  <a:pt x="72220" y="48980"/>
                </a:cubicBezTo>
                <a:cubicBezTo>
                  <a:pt x="70747" y="48980"/>
                  <a:pt x="69426" y="48192"/>
                  <a:pt x="68648" y="46853"/>
                </a:cubicBezTo>
                <a:cubicBezTo>
                  <a:pt x="67753" y="45320"/>
                  <a:pt x="67517" y="43481"/>
                  <a:pt x="67301" y="41753"/>
                </a:cubicBezTo>
                <a:cubicBezTo>
                  <a:pt x="67010" y="39395"/>
                  <a:pt x="66657" y="37043"/>
                  <a:pt x="66249" y="34700"/>
                </a:cubicBezTo>
                <a:cubicBezTo>
                  <a:pt x="65832" y="32325"/>
                  <a:pt x="65360" y="29964"/>
                  <a:pt x="64827" y="27612"/>
                </a:cubicBezTo>
                <a:cubicBezTo>
                  <a:pt x="64337" y="25441"/>
                  <a:pt x="63821" y="23267"/>
                  <a:pt x="63125" y="21149"/>
                </a:cubicBezTo>
                <a:cubicBezTo>
                  <a:pt x="61860" y="17310"/>
                  <a:pt x="59893" y="13595"/>
                  <a:pt x="56504" y="11237"/>
                </a:cubicBezTo>
                <a:cubicBezTo>
                  <a:pt x="54962" y="10167"/>
                  <a:pt x="53187" y="9419"/>
                  <a:pt x="51316" y="9197"/>
                </a:cubicBezTo>
                <a:cubicBezTo>
                  <a:pt x="50973" y="9157"/>
                  <a:pt x="50629" y="9137"/>
                  <a:pt x="50287" y="9137"/>
                </a:cubicBezTo>
                <a:cubicBezTo>
                  <a:pt x="48710" y="9137"/>
                  <a:pt x="47163" y="9556"/>
                  <a:pt x="45750" y="10284"/>
                </a:cubicBezTo>
                <a:cubicBezTo>
                  <a:pt x="41999" y="12222"/>
                  <a:pt x="39615" y="15812"/>
                  <a:pt x="36812" y="18826"/>
                </a:cubicBezTo>
                <a:cubicBezTo>
                  <a:pt x="34534" y="21273"/>
                  <a:pt x="31360" y="23717"/>
                  <a:pt x="27900" y="23717"/>
                </a:cubicBezTo>
                <a:cubicBezTo>
                  <a:pt x="27260" y="23717"/>
                  <a:pt x="26611" y="23633"/>
                  <a:pt x="25956" y="23451"/>
                </a:cubicBezTo>
                <a:cubicBezTo>
                  <a:pt x="22750" y="22556"/>
                  <a:pt x="20964" y="19517"/>
                  <a:pt x="19288" y="16894"/>
                </a:cubicBezTo>
                <a:cubicBezTo>
                  <a:pt x="18440" y="15562"/>
                  <a:pt x="17566" y="14227"/>
                  <a:pt x="16493" y="13061"/>
                </a:cubicBezTo>
                <a:cubicBezTo>
                  <a:pt x="15179" y="11630"/>
                  <a:pt x="13550" y="10683"/>
                  <a:pt x="11804" y="9859"/>
                </a:cubicBezTo>
                <a:cubicBezTo>
                  <a:pt x="9936" y="8978"/>
                  <a:pt x="8112" y="8090"/>
                  <a:pt x="6457" y="6839"/>
                </a:cubicBezTo>
                <a:cubicBezTo>
                  <a:pt x="4836" y="5621"/>
                  <a:pt x="3402" y="4176"/>
                  <a:pt x="2190" y="2549"/>
                </a:cubicBezTo>
                <a:cubicBezTo>
                  <a:pt x="1622" y="1783"/>
                  <a:pt x="1106" y="979"/>
                  <a:pt x="643" y="145"/>
                </a:cubicBezTo>
                <a:cubicBezTo>
                  <a:pt x="585" y="43"/>
                  <a:pt x="496" y="0"/>
                  <a:pt x="4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698200" y="3459585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/>
          <p:nvPr/>
        </p:nvSpPr>
        <p:spPr>
          <a:xfrm rot="2927788">
            <a:off x="-1356383" y="4154048"/>
            <a:ext cx="2540480" cy="3097360"/>
          </a:xfrm>
          <a:custGeom>
            <a:avLst/>
            <a:gdLst/>
            <a:ahLst/>
            <a:cxnLst/>
            <a:rect l="l" t="t" r="r" b="b"/>
            <a:pathLst>
              <a:path w="51076" h="62272" extrusionOk="0">
                <a:moveTo>
                  <a:pt x="20113" y="0"/>
                </a:moveTo>
                <a:cubicBezTo>
                  <a:pt x="19872" y="0"/>
                  <a:pt x="19632" y="6"/>
                  <a:pt x="19392" y="21"/>
                </a:cubicBezTo>
                <a:cubicBezTo>
                  <a:pt x="16962" y="606"/>
                  <a:pt x="14535" y="1509"/>
                  <a:pt x="12622" y="3247"/>
                </a:cubicBezTo>
                <a:cubicBezTo>
                  <a:pt x="10524" y="4992"/>
                  <a:pt x="8018" y="6014"/>
                  <a:pt x="5798" y="7548"/>
                </a:cubicBezTo>
                <a:cubicBezTo>
                  <a:pt x="3965" y="8807"/>
                  <a:pt x="3165" y="11142"/>
                  <a:pt x="2231" y="13209"/>
                </a:cubicBezTo>
                <a:cubicBezTo>
                  <a:pt x="1542" y="14992"/>
                  <a:pt x="769" y="16764"/>
                  <a:pt x="551" y="18750"/>
                </a:cubicBezTo>
                <a:cubicBezTo>
                  <a:pt x="352" y="20989"/>
                  <a:pt x="463" y="23270"/>
                  <a:pt x="325" y="25520"/>
                </a:cubicBezTo>
                <a:cubicBezTo>
                  <a:pt x="256" y="26236"/>
                  <a:pt x="214" y="26963"/>
                  <a:pt x="176" y="27686"/>
                </a:cubicBezTo>
                <a:cubicBezTo>
                  <a:pt x="0" y="30840"/>
                  <a:pt x="57" y="34020"/>
                  <a:pt x="199" y="37197"/>
                </a:cubicBezTo>
                <a:cubicBezTo>
                  <a:pt x="371" y="40828"/>
                  <a:pt x="1160" y="44556"/>
                  <a:pt x="3100" y="47683"/>
                </a:cubicBezTo>
                <a:cubicBezTo>
                  <a:pt x="4080" y="49213"/>
                  <a:pt x="5228" y="50591"/>
                  <a:pt x="6491" y="51846"/>
                </a:cubicBezTo>
                <a:cubicBezTo>
                  <a:pt x="7956" y="53546"/>
                  <a:pt x="9682" y="54988"/>
                  <a:pt x="11646" y="55842"/>
                </a:cubicBezTo>
                <a:cubicBezTo>
                  <a:pt x="12442" y="56565"/>
                  <a:pt x="12974" y="57644"/>
                  <a:pt x="13885" y="58257"/>
                </a:cubicBezTo>
                <a:cubicBezTo>
                  <a:pt x="14626" y="58753"/>
                  <a:pt x="15341" y="59741"/>
                  <a:pt x="16184" y="59741"/>
                </a:cubicBezTo>
                <a:cubicBezTo>
                  <a:pt x="16381" y="59741"/>
                  <a:pt x="16584" y="59688"/>
                  <a:pt x="16797" y="59562"/>
                </a:cubicBezTo>
                <a:cubicBezTo>
                  <a:pt x="17949" y="60626"/>
                  <a:pt x="19361" y="61047"/>
                  <a:pt x="20777" y="61242"/>
                </a:cubicBezTo>
                <a:cubicBezTo>
                  <a:pt x="21826" y="61540"/>
                  <a:pt x="22882" y="61847"/>
                  <a:pt x="23954" y="61973"/>
                </a:cubicBezTo>
                <a:cubicBezTo>
                  <a:pt x="24818" y="62099"/>
                  <a:pt x="25687" y="62264"/>
                  <a:pt x="26552" y="62271"/>
                </a:cubicBezTo>
                <a:cubicBezTo>
                  <a:pt x="28580" y="62061"/>
                  <a:pt x="30104" y="60549"/>
                  <a:pt x="31826" y="59589"/>
                </a:cubicBezTo>
                <a:cubicBezTo>
                  <a:pt x="34202" y="58261"/>
                  <a:pt x="36705" y="57067"/>
                  <a:pt x="38634" y="54996"/>
                </a:cubicBezTo>
                <a:cubicBezTo>
                  <a:pt x="40069" y="53794"/>
                  <a:pt x="41102" y="52133"/>
                  <a:pt x="42442" y="50821"/>
                </a:cubicBezTo>
                <a:cubicBezTo>
                  <a:pt x="43403" y="49803"/>
                  <a:pt x="44466" y="48827"/>
                  <a:pt x="44922" y="47373"/>
                </a:cubicBezTo>
                <a:cubicBezTo>
                  <a:pt x="45626" y="46202"/>
                  <a:pt x="45875" y="44797"/>
                  <a:pt x="46265" y="43473"/>
                </a:cubicBezTo>
                <a:cubicBezTo>
                  <a:pt x="47432" y="41445"/>
                  <a:pt x="48948" y="39512"/>
                  <a:pt x="49258" y="36994"/>
                </a:cubicBezTo>
                <a:cubicBezTo>
                  <a:pt x="49468" y="34579"/>
                  <a:pt x="50199" y="32306"/>
                  <a:pt x="50877" y="30055"/>
                </a:cubicBezTo>
                <a:cubicBezTo>
                  <a:pt x="50900" y="29018"/>
                  <a:pt x="50838" y="27962"/>
                  <a:pt x="51076" y="26963"/>
                </a:cubicBezTo>
                <a:cubicBezTo>
                  <a:pt x="50972" y="26152"/>
                  <a:pt x="50754" y="25359"/>
                  <a:pt x="50433" y="24609"/>
                </a:cubicBezTo>
                <a:cubicBezTo>
                  <a:pt x="49407" y="21739"/>
                  <a:pt x="48856" y="18666"/>
                  <a:pt x="47398" y="15976"/>
                </a:cubicBezTo>
                <a:cubicBezTo>
                  <a:pt x="47038" y="15325"/>
                  <a:pt x="46644" y="14686"/>
                  <a:pt x="46407" y="13974"/>
                </a:cubicBezTo>
                <a:cubicBezTo>
                  <a:pt x="45676" y="11942"/>
                  <a:pt x="44176" y="10422"/>
                  <a:pt x="42920" y="8769"/>
                </a:cubicBezTo>
                <a:cubicBezTo>
                  <a:pt x="41921" y="7705"/>
                  <a:pt x="40819" y="6760"/>
                  <a:pt x="39889" y="5616"/>
                </a:cubicBezTo>
                <a:cubicBezTo>
                  <a:pt x="38623" y="4085"/>
                  <a:pt x="36935" y="3159"/>
                  <a:pt x="35442" y="1961"/>
                </a:cubicBezTo>
                <a:cubicBezTo>
                  <a:pt x="34681" y="1345"/>
                  <a:pt x="33889" y="621"/>
                  <a:pt x="32939" y="518"/>
                </a:cubicBezTo>
                <a:cubicBezTo>
                  <a:pt x="32824" y="513"/>
                  <a:pt x="32710" y="510"/>
                  <a:pt x="32595" y="510"/>
                </a:cubicBezTo>
                <a:cubicBezTo>
                  <a:pt x="31965" y="510"/>
                  <a:pt x="31340" y="580"/>
                  <a:pt x="30711" y="580"/>
                </a:cubicBezTo>
                <a:cubicBezTo>
                  <a:pt x="30570" y="580"/>
                  <a:pt x="30429" y="576"/>
                  <a:pt x="30287" y="568"/>
                </a:cubicBezTo>
                <a:cubicBezTo>
                  <a:pt x="28385" y="21"/>
                  <a:pt x="26460" y="258"/>
                  <a:pt x="24547" y="47"/>
                </a:cubicBezTo>
                <a:cubicBezTo>
                  <a:pt x="24132" y="97"/>
                  <a:pt x="23716" y="114"/>
                  <a:pt x="23299" y="114"/>
                </a:cubicBezTo>
                <a:cubicBezTo>
                  <a:pt x="22239" y="114"/>
                  <a:pt x="21173" y="0"/>
                  <a:pt x="201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2673750" y="4703635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6695700" y="2807239"/>
            <a:ext cx="4209711" cy="3602514"/>
          </a:xfrm>
          <a:custGeom>
            <a:avLst/>
            <a:gdLst/>
            <a:ahLst/>
            <a:cxnLst/>
            <a:rect l="l" t="t" r="r" b="b"/>
            <a:pathLst>
              <a:path w="79182" h="67761" extrusionOk="0">
                <a:moveTo>
                  <a:pt x="35322" y="1"/>
                </a:moveTo>
                <a:cubicBezTo>
                  <a:pt x="34043" y="1"/>
                  <a:pt x="32768" y="69"/>
                  <a:pt x="31501" y="273"/>
                </a:cubicBezTo>
                <a:cubicBezTo>
                  <a:pt x="30604" y="420"/>
                  <a:pt x="29707" y="615"/>
                  <a:pt x="28787" y="615"/>
                </a:cubicBezTo>
                <a:cubicBezTo>
                  <a:pt x="28745" y="615"/>
                  <a:pt x="28703" y="615"/>
                  <a:pt x="28661" y="614"/>
                </a:cubicBezTo>
                <a:cubicBezTo>
                  <a:pt x="25898" y="633"/>
                  <a:pt x="23426" y="1804"/>
                  <a:pt x="20896" y="2615"/>
                </a:cubicBezTo>
                <a:cubicBezTo>
                  <a:pt x="19185" y="3369"/>
                  <a:pt x="17578" y="4299"/>
                  <a:pt x="15798" y="4938"/>
                </a:cubicBezTo>
                <a:cubicBezTo>
                  <a:pt x="13410" y="5815"/>
                  <a:pt x="11573" y="7460"/>
                  <a:pt x="9495" y="8762"/>
                </a:cubicBezTo>
                <a:cubicBezTo>
                  <a:pt x="8424" y="9416"/>
                  <a:pt x="7214" y="10067"/>
                  <a:pt x="6686" y="11165"/>
                </a:cubicBezTo>
                <a:cubicBezTo>
                  <a:pt x="6258" y="12221"/>
                  <a:pt x="6059" y="13343"/>
                  <a:pt x="5618" y="14395"/>
                </a:cubicBezTo>
                <a:cubicBezTo>
                  <a:pt x="4153" y="16454"/>
                  <a:pt x="3617" y="18884"/>
                  <a:pt x="2549" y="21108"/>
                </a:cubicBezTo>
                <a:cubicBezTo>
                  <a:pt x="2071" y="23251"/>
                  <a:pt x="930" y="25210"/>
                  <a:pt x="326" y="27323"/>
                </a:cubicBezTo>
                <a:cubicBezTo>
                  <a:pt x="0" y="30511"/>
                  <a:pt x="65" y="33821"/>
                  <a:pt x="1348" y="36871"/>
                </a:cubicBezTo>
                <a:cubicBezTo>
                  <a:pt x="2565" y="40147"/>
                  <a:pt x="2733" y="43607"/>
                  <a:pt x="3648" y="46940"/>
                </a:cubicBezTo>
                <a:cubicBezTo>
                  <a:pt x="4390" y="49696"/>
                  <a:pt x="6866" y="51651"/>
                  <a:pt x="8971" y="53653"/>
                </a:cubicBezTo>
                <a:cubicBezTo>
                  <a:pt x="10827" y="55245"/>
                  <a:pt x="12641" y="56933"/>
                  <a:pt x="14945" y="58039"/>
                </a:cubicBezTo>
                <a:cubicBezTo>
                  <a:pt x="17567" y="59233"/>
                  <a:pt x="20372" y="60067"/>
                  <a:pt x="23032" y="61192"/>
                </a:cubicBezTo>
                <a:cubicBezTo>
                  <a:pt x="23866" y="61575"/>
                  <a:pt x="24723" y="61938"/>
                  <a:pt x="25584" y="62294"/>
                </a:cubicBezTo>
                <a:cubicBezTo>
                  <a:pt x="29319" y="63840"/>
                  <a:pt x="33185" y="65126"/>
                  <a:pt x="37084" y="66305"/>
                </a:cubicBezTo>
                <a:cubicBezTo>
                  <a:pt x="40024" y="67187"/>
                  <a:pt x="43124" y="67761"/>
                  <a:pt x="46213" y="67761"/>
                </a:cubicBezTo>
                <a:cubicBezTo>
                  <a:pt x="47814" y="67761"/>
                  <a:pt x="49413" y="67607"/>
                  <a:pt x="50984" y="67262"/>
                </a:cubicBezTo>
                <a:cubicBezTo>
                  <a:pt x="53246" y="66726"/>
                  <a:pt x="55404" y="65922"/>
                  <a:pt x="57452" y="64931"/>
                </a:cubicBezTo>
                <a:cubicBezTo>
                  <a:pt x="60127" y="63879"/>
                  <a:pt x="62607" y="62409"/>
                  <a:pt x="64471" y="60404"/>
                </a:cubicBezTo>
                <a:cubicBezTo>
                  <a:pt x="65684" y="59745"/>
                  <a:pt x="67215" y="59562"/>
                  <a:pt x="68340" y="58724"/>
                </a:cubicBezTo>
                <a:cubicBezTo>
                  <a:pt x="69465" y="57882"/>
                  <a:pt x="71482" y="57399"/>
                  <a:pt x="71157" y="55762"/>
                </a:cubicBezTo>
                <a:cubicBezTo>
                  <a:pt x="72929" y="54824"/>
                  <a:pt x="74035" y="53293"/>
                  <a:pt x="74876" y="51667"/>
                </a:cubicBezTo>
                <a:cubicBezTo>
                  <a:pt x="75680" y="50522"/>
                  <a:pt x="76503" y="49382"/>
                  <a:pt x="77108" y="48138"/>
                </a:cubicBezTo>
                <a:cubicBezTo>
                  <a:pt x="77632" y="47147"/>
                  <a:pt x="78198" y="46171"/>
                  <a:pt x="78573" y="45126"/>
                </a:cubicBezTo>
                <a:cubicBezTo>
                  <a:pt x="79182" y="42593"/>
                  <a:pt x="78003" y="40105"/>
                  <a:pt x="77571" y="37617"/>
                </a:cubicBezTo>
                <a:cubicBezTo>
                  <a:pt x="76978" y="34181"/>
                  <a:pt x="76599" y="30648"/>
                  <a:pt x="74922" y="27445"/>
                </a:cubicBezTo>
                <a:cubicBezTo>
                  <a:pt x="74073" y="25195"/>
                  <a:pt x="72511" y="23243"/>
                  <a:pt x="71490" y="21066"/>
                </a:cubicBezTo>
                <a:cubicBezTo>
                  <a:pt x="70667" y="19473"/>
                  <a:pt x="69943" y="17770"/>
                  <a:pt x="68374" y="16603"/>
                </a:cubicBezTo>
                <a:cubicBezTo>
                  <a:pt x="67264" y="15256"/>
                  <a:pt x="65672" y="14357"/>
                  <a:pt x="64237" y="13323"/>
                </a:cubicBezTo>
                <a:cubicBezTo>
                  <a:pt x="62282" y="11050"/>
                  <a:pt x="60594" y="8402"/>
                  <a:pt x="57682" y="6955"/>
                </a:cubicBezTo>
                <a:cubicBezTo>
                  <a:pt x="54853" y="5673"/>
                  <a:pt x="52419" y="3825"/>
                  <a:pt x="49989" y="2049"/>
                </a:cubicBezTo>
                <a:cubicBezTo>
                  <a:pt x="48745" y="1582"/>
                  <a:pt x="47440" y="1211"/>
                  <a:pt x="46338" y="495"/>
                </a:cubicBezTo>
                <a:cubicBezTo>
                  <a:pt x="45564" y="330"/>
                  <a:pt x="44779" y="246"/>
                  <a:pt x="43991" y="246"/>
                </a:cubicBezTo>
                <a:cubicBezTo>
                  <a:pt x="43735" y="246"/>
                  <a:pt x="43479" y="255"/>
                  <a:pt x="43223" y="273"/>
                </a:cubicBezTo>
                <a:cubicBezTo>
                  <a:pt x="43154" y="274"/>
                  <a:pt x="43086" y="274"/>
                  <a:pt x="43017" y="274"/>
                </a:cubicBezTo>
                <a:cubicBezTo>
                  <a:pt x="40456" y="274"/>
                  <a:pt x="37881" y="1"/>
                  <a:pt x="35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-584345">
            <a:off x="7692586" y="-1156527"/>
            <a:ext cx="2711230" cy="2319761"/>
          </a:xfrm>
          <a:custGeom>
            <a:avLst/>
            <a:gdLst/>
            <a:ahLst/>
            <a:cxnLst/>
            <a:rect l="l" t="t" r="r" b="b"/>
            <a:pathLst>
              <a:path w="51230" h="43833" extrusionOk="0">
                <a:moveTo>
                  <a:pt x="22854" y="0"/>
                </a:moveTo>
                <a:cubicBezTo>
                  <a:pt x="22027" y="0"/>
                  <a:pt x="21203" y="44"/>
                  <a:pt x="20383" y="175"/>
                </a:cubicBezTo>
                <a:cubicBezTo>
                  <a:pt x="19807" y="270"/>
                  <a:pt x="19231" y="395"/>
                  <a:pt x="18645" y="395"/>
                </a:cubicBezTo>
                <a:cubicBezTo>
                  <a:pt x="18612" y="395"/>
                  <a:pt x="18579" y="394"/>
                  <a:pt x="18546" y="394"/>
                </a:cubicBezTo>
                <a:cubicBezTo>
                  <a:pt x="16759" y="405"/>
                  <a:pt x="15159" y="1163"/>
                  <a:pt x="13521" y="1687"/>
                </a:cubicBezTo>
                <a:cubicBezTo>
                  <a:pt x="12415" y="2177"/>
                  <a:pt x="11374" y="2778"/>
                  <a:pt x="10222" y="3191"/>
                </a:cubicBezTo>
                <a:cubicBezTo>
                  <a:pt x="8676" y="3758"/>
                  <a:pt x="7486" y="4821"/>
                  <a:pt x="6143" y="5663"/>
                </a:cubicBezTo>
                <a:cubicBezTo>
                  <a:pt x="5450" y="6088"/>
                  <a:pt x="4665" y="6509"/>
                  <a:pt x="4325" y="7217"/>
                </a:cubicBezTo>
                <a:cubicBezTo>
                  <a:pt x="4045" y="7902"/>
                  <a:pt x="3919" y="8626"/>
                  <a:pt x="3636" y="9307"/>
                </a:cubicBezTo>
                <a:cubicBezTo>
                  <a:pt x="2687" y="10642"/>
                  <a:pt x="2339" y="12211"/>
                  <a:pt x="1646" y="13650"/>
                </a:cubicBezTo>
                <a:cubicBezTo>
                  <a:pt x="1340" y="15040"/>
                  <a:pt x="601" y="16306"/>
                  <a:pt x="211" y="17673"/>
                </a:cubicBezTo>
                <a:cubicBezTo>
                  <a:pt x="0" y="19732"/>
                  <a:pt x="42" y="21875"/>
                  <a:pt x="873" y="23850"/>
                </a:cubicBezTo>
                <a:cubicBezTo>
                  <a:pt x="1661" y="25970"/>
                  <a:pt x="1768" y="28209"/>
                  <a:pt x="2362" y="30363"/>
                </a:cubicBezTo>
                <a:cubicBezTo>
                  <a:pt x="2844" y="32147"/>
                  <a:pt x="4443" y="33409"/>
                  <a:pt x="5806" y="34707"/>
                </a:cubicBezTo>
                <a:cubicBezTo>
                  <a:pt x="7008" y="35736"/>
                  <a:pt x="8182" y="36827"/>
                  <a:pt x="9671" y="37547"/>
                </a:cubicBezTo>
                <a:cubicBezTo>
                  <a:pt x="11367" y="38316"/>
                  <a:pt x="13177" y="38855"/>
                  <a:pt x="14899" y="39586"/>
                </a:cubicBezTo>
                <a:cubicBezTo>
                  <a:pt x="15442" y="39835"/>
                  <a:pt x="15997" y="40069"/>
                  <a:pt x="16552" y="40298"/>
                </a:cubicBezTo>
                <a:cubicBezTo>
                  <a:pt x="18971" y="41297"/>
                  <a:pt x="21470" y="42127"/>
                  <a:pt x="23992" y="42893"/>
                </a:cubicBezTo>
                <a:cubicBezTo>
                  <a:pt x="25894" y="43462"/>
                  <a:pt x="27900" y="43833"/>
                  <a:pt x="29898" y="43833"/>
                </a:cubicBezTo>
                <a:cubicBezTo>
                  <a:pt x="30935" y="43833"/>
                  <a:pt x="31969" y="43733"/>
                  <a:pt x="32986" y="43509"/>
                </a:cubicBezTo>
                <a:cubicBezTo>
                  <a:pt x="34432" y="43161"/>
                  <a:pt x="35837" y="42656"/>
                  <a:pt x="37172" y="42005"/>
                </a:cubicBezTo>
                <a:cubicBezTo>
                  <a:pt x="38902" y="41324"/>
                  <a:pt x="40510" y="40371"/>
                  <a:pt x="41711" y="39074"/>
                </a:cubicBezTo>
                <a:cubicBezTo>
                  <a:pt x="42500" y="38649"/>
                  <a:pt x="43487" y="38530"/>
                  <a:pt x="44218" y="37987"/>
                </a:cubicBezTo>
                <a:cubicBezTo>
                  <a:pt x="44945" y="37443"/>
                  <a:pt x="46250" y="37133"/>
                  <a:pt x="46036" y="36073"/>
                </a:cubicBezTo>
                <a:cubicBezTo>
                  <a:pt x="47184" y="35465"/>
                  <a:pt x="47900" y="34473"/>
                  <a:pt x="48443" y="33425"/>
                </a:cubicBezTo>
                <a:cubicBezTo>
                  <a:pt x="48967" y="32682"/>
                  <a:pt x="49495" y="31944"/>
                  <a:pt x="49890" y="31140"/>
                </a:cubicBezTo>
                <a:cubicBezTo>
                  <a:pt x="50226" y="30501"/>
                  <a:pt x="50594" y="29869"/>
                  <a:pt x="50839" y="29192"/>
                </a:cubicBezTo>
                <a:cubicBezTo>
                  <a:pt x="51229" y="27550"/>
                  <a:pt x="50467" y="25943"/>
                  <a:pt x="50188" y="24332"/>
                </a:cubicBezTo>
                <a:cubicBezTo>
                  <a:pt x="49805" y="22112"/>
                  <a:pt x="49560" y="19823"/>
                  <a:pt x="48474" y="17749"/>
                </a:cubicBezTo>
                <a:cubicBezTo>
                  <a:pt x="47926" y="16299"/>
                  <a:pt x="46916" y="15036"/>
                  <a:pt x="46258" y="13627"/>
                </a:cubicBezTo>
                <a:cubicBezTo>
                  <a:pt x="45726" y="12594"/>
                  <a:pt x="45255" y="11496"/>
                  <a:pt x="44241" y="10738"/>
                </a:cubicBezTo>
                <a:cubicBezTo>
                  <a:pt x="43521" y="9869"/>
                  <a:pt x="42492" y="9288"/>
                  <a:pt x="41562" y="8618"/>
                </a:cubicBezTo>
                <a:cubicBezTo>
                  <a:pt x="40295" y="7148"/>
                  <a:pt x="39204" y="5434"/>
                  <a:pt x="37322" y="4500"/>
                </a:cubicBezTo>
                <a:cubicBezTo>
                  <a:pt x="35492" y="3666"/>
                  <a:pt x="33916" y="2472"/>
                  <a:pt x="32343" y="1324"/>
                </a:cubicBezTo>
                <a:cubicBezTo>
                  <a:pt x="31539" y="1021"/>
                  <a:pt x="30697" y="780"/>
                  <a:pt x="29981" y="317"/>
                </a:cubicBezTo>
                <a:cubicBezTo>
                  <a:pt x="29480" y="213"/>
                  <a:pt x="28969" y="159"/>
                  <a:pt x="28458" y="159"/>
                </a:cubicBezTo>
                <a:cubicBezTo>
                  <a:pt x="28295" y="159"/>
                  <a:pt x="28132" y="164"/>
                  <a:pt x="27968" y="175"/>
                </a:cubicBezTo>
                <a:cubicBezTo>
                  <a:pt x="27922" y="176"/>
                  <a:pt x="27876" y="176"/>
                  <a:pt x="27830" y="176"/>
                </a:cubicBezTo>
                <a:cubicBezTo>
                  <a:pt x="26174" y="176"/>
                  <a:pt x="24509" y="0"/>
                  <a:pt x="228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rot="-10402771" flipH="1">
            <a:off x="-909759" y="-1130326"/>
            <a:ext cx="4302082" cy="2759571"/>
          </a:xfrm>
          <a:custGeom>
            <a:avLst/>
            <a:gdLst/>
            <a:ahLst/>
            <a:cxnLst/>
            <a:rect l="l" t="t" r="r" b="b"/>
            <a:pathLst>
              <a:path w="87826" h="56336" extrusionOk="0">
                <a:moveTo>
                  <a:pt x="391" y="0"/>
                </a:moveTo>
                <a:cubicBezTo>
                  <a:pt x="191" y="0"/>
                  <a:pt x="0" y="151"/>
                  <a:pt x="97" y="383"/>
                </a:cubicBezTo>
                <a:cubicBezTo>
                  <a:pt x="1898" y="4699"/>
                  <a:pt x="3799" y="9207"/>
                  <a:pt x="7436" y="12320"/>
                </a:cubicBezTo>
                <a:cubicBezTo>
                  <a:pt x="9100" y="13745"/>
                  <a:pt x="11041" y="14780"/>
                  <a:pt x="13194" y="15228"/>
                </a:cubicBezTo>
                <a:cubicBezTo>
                  <a:pt x="15424" y="15692"/>
                  <a:pt x="17744" y="15765"/>
                  <a:pt x="19667" y="17126"/>
                </a:cubicBezTo>
                <a:cubicBezTo>
                  <a:pt x="21220" y="18227"/>
                  <a:pt x="22310" y="19859"/>
                  <a:pt x="23316" y="21445"/>
                </a:cubicBezTo>
                <a:cubicBezTo>
                  <a:pt x="24356" y="23094"/>
                  <a:pt x="25338" y="24805"/>
                  <a:pt x="26664" y="26250"/>
                </a:cubicBezTo>
                <a:cubicBezTo>
                  <a:pt x="29239" y="29065"/>
                  <a:pt x="33075" y="30568"/>
                  <a:pt x="36868" y="30568"/>
                </a:cubicBezTo>
                <a:cubicBezTo>
                  <a:pt x="37235" y="30568"/>
                  <a:pt x="37601" y="30554"/>
                  <a:pt x="37966" y="30526"/>
                </a:cubicBezTo>
                <a:cubicBezTo>
                  <a:pt x="42224" y="30193"/>
                  <a:pt x="46207" y="27964"/>
                  <a:pt x="48996" y="24773"/>
                </a:cubicBezTo>
                <a:cubicBezTo>
                  <a:pt x="50451" y="23106"/>
                  <a:pt x="51439" y="21086"/>
                  <a:pt x="52937" y="19460"/>
                </a:cubicBezTo>
                <a:cubicBezTo>
                  <a:pt x="54446" y="17819"/>
                  <a:pt x="56489" y="16954"/>
                  <a:pt x="58710" y="16919"/>
                </a:cubicBezTo>
                <a:cubicBezTo>
                  <a:pt x="58762" y="16918"/>
                  <a:pt x="58814" y="16917"/>
                  <a:pt x="58866" y="16917"/>
                </a:cubicBezTo>
                <a:cubicBezTo>
                  <a:pt x="63295" y="16917"/>
                  <a:pt x="66835" y="19979"/>
                  <a:pt x="68860" y="23724"/>
                </a:cubicBezTo>
                <a:cubicBezTo>
                  <a:pt x="71267" y="28168"/>
                  <a:pt x="71681" y="33373"/>
                  <a:pt x="72293" y="38298"/>
                </a:cubicBezTo>
                <a:lnTo>
                  <a:pt x="73316" y="46540"/>
                </a:lnTo>
                <a:cubicBezTo>
                  <a:pt x="73599" y="48816"/>
                  <a:pt x="73826" y="51258"/>
                  <a:pt x="75208" y="53176"/>
                </a:cubicBezTo>
                <a:cubicBezTo>
                  <a:pt x="76373" y="54796"/>
                  <a:pt x="78195" y="55932"/>
                  <a:pt x="80168" y="56247"/>
                </a:cubicBezTo>
                <a:cubicBezTo>
                  <a:pt x="80540" y="56307"/>
                  <a:pt x="80914" y="56336"/>
                  <a:pt x="81286" y="56336"/>
                </a:cubicBezTo>
                <a:cubicBezTo>
                  <a:pt x="82948" y="56336"/>
                  <a:pt x="84574" y="55756"/>
                  <a:pt x="85900" y="54732"/>
                </a:cubicBezTo>
                <a:cubicBezTo>
                  <a:pt x="86643" y="54155"/>
                  <a:pt x="87270" y="53380"/>
                  <a:pt x="87739" y="52569"/>
                </a:cubicBezTo>
                <a:cubicBezTo>
                  <a:pt x="87826" y="52422"/>
                  <a:pt x="87696" y="52286"/>
                  <a:pt x="87566" y="52286"/>
                </a:cubicBezTo>
                <a:cubicBezTo>
                  <a:pt x="87509" y="52286"/>
                  <a:pt x="87451" y="52313"/>
                  <a:pt x="87413" y="52377"/>
                </a:cubicBezTo>
                <a:cubicBezTo>
                  <a:pt x="86311" y="54193"/>
                  <a:pt x="84303" y="55463"/>
                  <a:pt x="82196" y="55720"/>
                </a:cubicBezTo>
                <a:cubicBezTo>
                  <a:pt x="81935" y="55752"/>
                  <a:pt x="81673" y="55767"/>
                  <a:pt x="81412" y="55767"/>
                </a:cubicBezTo>
                <a:cubicBezTo>
                  <a:pt x="79617" y="55767"/>
                  <a:pt x="77855" y="55030"/>
                  <a:pt x="76563" y="53776"/>
                </a:cubicBezTo>
                <a:cubicBezTo>
                  <a:pt x="74805" y="52074"/>
                  <a:pt x="74362" y="49690"/>
                  <a:pt x="74065" y="47359"/>
                </a:cubicBezTo>
                <a:cubicBezTo>
                  <a:pt x="73733" y="44742"/>
                  <a:pt x="73409" y="42119"/>
                  <a:pt x="73083" y="39499"/>
                </a:cubicBezTo>
                <a:cubicBezTo>
                  <a:pt x="72465" y="34591"/>
                  <a:pt x="72115" y="29456"/>
                  <a:pt x="70110" y="24869"/>
                </a:cubicBezTo>
                <a:cubicBezTo>
                  <a:pt x="68487" y="21159"/>
                  <a:pt x="65576" y="17729"/>
                  <a:pt x="61531" y="16662"/>
                </a:cubicBezTo>
                <a:cubicBezTo>
                  <a:pt x="60668" y="16435"/>
                  <a:pt x="59767" y="16314"/>
                  <a:pt x="58867" y="16314"/>
                </a:cubicBezTo>
                <a:cubicBezTo>
                  <a:pt x="57744" y="16314"/>
                  <a:pt x="56624" y="16502"/>
                  <a:pt x="55583" y="16910"/>
                </a:cubicBezTo>
                <a:cubicBezTo>
                  <a:pt x="53618" y="17682"/>
                  <a:pt x="52260" y="19183"/>
                  <a:pt x="51083" y="20885"/>
                </a:cubicBezTo>
                <a:cubicBezTo>
                  <a:pt x="50427" y="21832"/>
                  <a:pt x="49815" y="22817"/>
                  <a:pt x="49098" y="23721"/>
                </a:cubicBezTo>
                <a:cubicBezTo>
                  <a:pt x="48446" y="24540"/>
                  <a:pt x="47720" y="25297"/>
                  <a:pt x="46933" y="25988"/>
                </a:cubicBezTo>
                <a:cubicBezTo>
                  <a:pt x="45336" y="27384"/>
                  <a:pt x="43471" y="28494"/>
                  <a:pt x="41460" y="29176"/>
                </a:cubicBezTo>
                <a:cubicBezTo>
                  <a:pt x="39975" y="29681"/>
                  <a:pt x="38419" y="29934"/>
                  <a:pt x="36867" y="29934"/>
                </a:cubicBezTo>
                <a:cubicBezTo>
                  <a:pt x="34196" y="29934"/>
                  <a:pt x="31538" y="29184"/>
                  <a:pt x="29284" y="27672"/>
                </a:cubicBezTo>
                <a:cubicBezTo>
                  <a:pt x="27565" y="26521"/>
                  <a:pt x="26297" y="24942"/>
                  <a:pt x="25184" y="23219"/>
                </a:cubicBezTo>
                <a:cubicBezTo>
                  <a:pt x="24172" y="21654"/>
                  <a:pt x="23260" y="20017"/>
                  <a:pt x="22080" y="18571"/>
                </a:cubicBezTo>
                <a:cubicBezTo>
                  <a:pt x="20841" y="17056"/>
                  <a:pt x="19303" y="15907"/>
                  <a:pt x="17400" y="15383"/>
                </a:cubicBezTo>
                <a:cubicBezTo>
                  <a:pt x="15188" y="14774"/>
                  <a:pt x="12871" y="14783"/>
                  <a:pt x="10761" y="13786"/>
                </a:cubicBezTo>
                <a:cubicBezTo>
                  <a:pt x="6567" y="11798"/>
                  <a:pt x="4020" y="7677"/>
                  <a:pt x="2170" y="3603"/>
                </a:cubicBezTo>
                <a:cubicBezTo>
                  <a:pt x="1660" y="2484"/>
                  <a:pt x="1187" y="1348"/>
                  <a:pt x="715" y="211"/>
                </a:cubicBezTo>
                <a:cubicBezTo>
                  <a:pt x="654" y="64"/>
                  <a:pt x="521" y="0"/>
                  <a:pt x="3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6351775" y="-1852990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15100" y="837100"/>
            <a:ext cx="4945200" cy="12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715100" y="2186000"/>
            <a:ext cx="3547200" cy="21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7"/>
          <p:cNvSpPr/>
          <p:nvPr/>
        </p:nvSpPr>
        <p:spPr>
          <a:xfrm flipH="1">
            <a:off x="2467146" y="4382689"/>
            <a:ext cx="4209711" cy="3602514"/>
          </a:xfrm>
          <a:custGeom>
            <a:avLst/>
            <a:gdLst/>
            <a:ahLst/>
            <a:cxnLst/>
            <a:rect l="l" t="t" r="r" b="b"/>
            <a:pathLst>
              <a:path w="79182" h="67761" extrusionOk="0">
                <a:moveTo>
                  <a:pt x="35322" y="1"/>
                </a:moveTo>
                <a:cubicBezTo>
                  <a:pt x="34043" y="1"/>
                  <a:pt x="32768" y="69"/>
                  <a:pt x="31501" y="273"/>
                </a:cubicBezTo>
                <a:cubicBezTo>
                  <a:pt x="30604" y="420"/>
                  <a:pt x="29707" y="615"/>
                  <a:pt x="28787" y="615"/>
                </a:cubicBezTo>
                <a:cubicBezTo>
                  <a:pt x="28745" y="615"/>
                  <a:pt x="28703" y="615"/>
                  <a:pt x="28661" y="614"/>
                </a:cubicBezTo>
                <a:cubicBezTo>
                  <a:pt x="25898" y="633"/>
                  <a:pt x="23426" y="1804"/>
                  <a:pt x="20896" y="2615"/>
                </a:cubicBezTo>
                <a:cubicBezTo>
                  <a:pt x="19185" y="3369"/>
                  <a:pt x="17578" y="4299"/>
                  <a:pt x="15798" y="4938"/>
                </a:cubicBezTo>
                <a:cubicBezTo>
                  <a:pt x="13410" y="5815"/>
                  <a:pt x="11573" y="7460"/>
                  <a:pt x="9495" y="8762"/>
                </a:cubicBezTo>
                <a:cubicBezTo>
                  <a:pt x="8424" y="9416"/>
                  <a:pt x="7214" y="10067"/>
                  <a:pt x="6686" y="11165"/>
                </a:cubicBezTo>
                <a:cubicBezTo>
                  <a:pt x="6258" y="12221"/>
                  <a:pt x="6059" y="13343"/>
                  <a:pt x="5618" y="14395"/>
                </a:cubicBezTo>
                <a:cubicBezTo>
                  <a:pt x="4153" y="16454"/>
                  <a:pt x="3617" y="18884"/>
                  <a:pt x="2549" y="21108"/>
                </a:cubicBezTo>
                <a:cubicBezTo>
                  <a:pt x="2071" y="23251"/>
                  <a:pt x="930" y="25210"/>
                  <a:pt x="326" y="27323"/>
                </a:cubicBezTo>
                <a:cubicBezTo>
                  <a:pt x="0" y="30511"/>
                  <a:pt x="65" y="33821"/>
                  <a:pt x="1348" y="36871"/>
                </a:cubicBezTo>
                <a:cubicBezTo>
                  <a:pt x="2565" y="40147"/>
                  <a:pt x="2733" y="43607"/>
                  <a:pt x="3648" y="46940"/>
                </a:cubicBezTo>
                <a:cubicBezTo>
                  <a:pt x="4390" y="49696"/>
                  <a:pt x="6866" y="51651"/>
                  <a:pt x="8971" y="53653"/>
                </a:cubicBezTo>
                <a:cubicBezTo>
                  <a:pt x="10827" y="55245"/>
                  <a:pt x="12641" y="56933"/>
                  <a:pt x="14945" y="58039"/>
                </a:cubicBezTo>
                <a:cubicBezTo>
                  <a:pt x="17567" y="59233"/>
                  <a:pt x="20372" y="60067"/>
                  <a:pt x="23032" y="61192"/>
                </a:cubicBezTo>
                <a:cubicBezTo>
                  <a:pt x="23866" y="61575"/>
                  <a:pt x="24723" y="61938"/>
                  <a:pt x="25584" y="62294"/>
                </a:cubicBezTo>
                <a:cubicBezTo>
                  <a:pt x="29319" y="63840"/>
                  <a:pt x="33185" y="65126"/>
                  <a:pt x="37084" y="66305"/>
                </a:cubicBezTo>
                <a:cubicBezTo>
                  <a:pt x="40024" y="67187"/>
                  <a:pt x="43124" y="67761"/>
                  <a:pt x="46213" y="67761"/>
                </a:cubicBezTo>
                <a:cubicBezTo>
                  <a:pt x="47814" y="67761"/>
                  <a:pt x="49413" y="67607"/>
                  <a:pt x="50984" y="67262"/>
                </a:cubicBezTo>
                <a:cubicBezTo>
                  <a:pt x="53246" y="66726"/>
                  <a:pt x="55404" y="65922"/>
                  <a:pt x="57452" y="64931"/>
                </a:cubicBezTo>
                <a:cubicBezTo>
                  <a:pt x="60127" y="63879"/>
                  <a:pt x="62607" y="62409"/>
                  <a:pt x="64471" y="60404"/>
                </a:cubicBezTo>
                <a:cubicBezTo>
                  <a:pt x="65684" y="59745"/>
                  <a:pt x="67215" y="59562"/>
                  <a:pt x="68340" y="58724"/>
                </a:cubicBezTo>
                <a:cubicBezTo>
                  <a:pt x="69465" y="57882"/>
                  <a:pt x="71482" y="57399"/>
                  <a:pt x="71157" y="55762"/>
                </a:cubicBezTo>
                <a:cubicBezTo>
                  <a:pt x="72929" y="54824"/>
                  <a:pt x="74035" y="53293"/>
                  <a:pt x="74876" y="51667"/>
                </a:cubicBezTo>
                <a:cubicBezTo>
                  <a:pt x="75680" y="50522"/>
                  <a:pt x="76503" y="49382"/>
                  <a:pt x="77108" y="48138"/>
                </a:cubicBezTo>
                <a:cubicBezTo>
                  <a:pt x="77632" y="47147"/>
                  <a:pt x="78198" y="46171"/>
                  <a:pt x="78573" y="45126"/>
                </a:cubicBezTo>
                <a:cubicBezTo>
                  <a:pt x="79182" y="42593"/>
                  <a:pt x="78003" y="40105"/>
                  <a:pt x="77571" y="37617"/>
                </a:cubicBezTo>
                <a:cubicBezTo>
                  <a:pt x="76978" y="34181"/>
                  <a:pt x="76599" y="30648"/>
                  <a:pt x="74922" y="27445"/>
                </a:cubicBezTo>
                <a:cubicBezTo>
                  <a:pt x="74073" y="25195"/>
                  <a:pt x="72511" y="23243"/>
                  <a:pt x="71490" y="21066"/>
                </a:cubicBezTo>
                <a:cubicBezTo>
                  <a:pt x="70667" y="19473"/>
                  <a:pt x="69943" y="17770"/>
                  <a:pt x="68374" y="16603"/>
                </a:cubicBezTo>
                <a:cubicBezTo>
                  <a:pt x="67264" y="15256"/>
                  <a:pt x="65672" y="14357"/>
                  <a:pt x="64237" y="13323"/>
                </a:cubicBezTo>
                <a:cubicBezTo>
                  <a:pt x="62282" y="11050"/>
                  <a:pt x="60594" y="8402"/>
                  <a:pt x="57682" y="6955"/>
                </a:cubicBezTo>
                <a:cubicBezTo>
                  <a:pt x="54853" y="5673"/>
                  <a:pt x="52419" y="3825"/>
                  <a:pt x="49989" y="2049"/>
                </a:cubicBezTo>
                <a:cubicBezTo>
                  <a:pt x="48745" y="1582"/>
                  <a:pt x="47440" y="1211"/>
                  <a:pt x="46338" y="495"/>
                </a:cubicBezTo>
                <a:cubicBezTo>
                  <a:pt x="45564" y="330"/>
                  <a:pt x="44779" y="246"/>
                  <a:pt x="43991" y="246"/>
                </a:cubicBezTo>
                <a:cubicBezTo>
                  <a:pt x="43735" y="246"/>
                  <a:pt x="43479" y="255"/>
                  <a:pt x="43223" y="273"/>
                </a:cubicBezTo>
                <a:cubicBezTo>
                  <a:pt x="43154" y="274"/>
                  <a:pt x="43086" y="274"/>
                  <a:pt x="43017" y="274"/>
                </a:cubicBezTo>
                <a:cubicBezTo>
                  <a:pt x="40456" y="274"/>
                  <a:pt x="37881" y="1"/>
                  <a:pt x="353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 rot="696718">
            <a:off x="5476981" y="-1731818"/>
            <a:ext cx="2711254" cy="2319781"/>
          </a:xfrm>
          <a:custGeom>
            <a:avLst/>
            <a:gdLst/>
            <a:ahLst/>
            <a:cxnLst/>
            <a:rect l="l" t="t" r="r" b="b"/>
            <a:pathLst>
              <a:path w="51230" h="43833" extrusionOk="0">
                <a:moveTo>
                  <a:pt x="22854" y="0"/>
                </a:moveTo>
                <a:cubicBezTo>
                  <a:pt x="22027" y="0"/>
                  <a:pt x="21203" y="44"/>
                  <a:pt x="20383" y="175"/>
                </a:cubicBezTo>
                <a:cubicBezTo>
                  <a:pt x="19807" y="270"/>
                  <a:pt x="19231" y="395"/>
                  <a:pt x="18645" y="395"/>
                </a:cubicBezTo>
                <a:cubicBezTo>
                  <a:pt x="18612" y="395"/>
                  <a:pt x="18579" y="394"/>
                  <a:pt x="18546" y="394"/>
                </a:cubicBezTo>
                <a:cubicBezTo>
                  <a:pt x="16759" y="405"/>
                  <a:pt x="15159" y="1163"/>
                  <a:pt x="13521" y="1687"/>
                </a:cubicBezTo>
                <a:cubicBezTo>
                  <a:pt x="12415" y="2177"/>
                  <a:pt x="11374" y="2778"/>
                  <a:pt x="10222" y="3191"/>
                </a:cubicBezTo>
                <a:cubicBezTo>
                  <a:pt x="8676" y="3758"/>
                  <a:pt x="7486" y="4821"/>
                  <a:pt x="6143" y="5663"/>
                </a:cubicBezTo>
                <a:cubicBezTo>
                  <a:pt x="5450" y="6088"/>
                  <a:pt x="4665" y="6509"/>
                  <a:pt x="4325" y="7217"/>
                </a:cubicBezTo>
                <a:cubicBezTo>
                  <a:pt x="4045" y="7902"/>
                  <a:pt x="3919" y="8626"/>
                  <a:pt x="3636" y="9307"/>
                </a:cubicBezTo>
                <a:cubicBezTo>
                  <a:pt x="2687" y="10642"/>
                  <a:pt x="2339" y="12211"/>
                  <a:pt x="1646" y="13650"/>
                </a:cubicBezTo>
                <a:cubicBezTo>
                  <a:pt x="1340" y="15040"/>
                  <a:pt x="601" y="16306"/>
                  <a:pt x="211" y="17673"/>
                </a:cubicBezTo>
                <a:cubicBezTo>
                  <a:pt x="0" y="19732"/>
                  <a:pt x="42" y="21875"/>
                  <a:pt x="873" y="23850"/>
                </a:cubicBezTo>
                <a:cubicBezTo>
                  <a:pt x="1661" y="25970"/>
                  <a:pt x="1768" y="28209"/>
                  <a:pt x="2362" y="30363"/>
                </a:cubicBezTo>
                <a:cubicBezTo>
                  <a:pt x="2844" y="32147"/>
                  <a:pt x="4443" y="33409"/>
                  <a:pt x="5806" y="34707"/>
                </a:cubicBezTo>
                <a:cubicBezTo>
                  <a:pt x="7008" y="35736"/>
                  <a:pt x="8182" y="36827"/>
                  <a:pt x="9671" y="37547"/>
                </a:cubicBezTo>
                <a:cubicBezTo>
                  <a:pt x="11367" y="38316"/>
                  <a:pt x="13177" y="38855"/>
                  <a:pt x="14899" y="39586"/>
                </a:cubicBezTo>
                <a:cubicBezTo>
                  <a:pt x="15442" y="39835"/>
                  <a:pt x="15997" y="40069"/>
                  <a:pt x="16552" y="40298"/>
                </a:cubicBezTo>
                <a:cubicBezTo>
                  <a:pt x="18971" y="41297"/>
                  <a:pt x="21470" y="42127"/>
                  <a:pt x="23992" y="42893"/>
                </a:cubicBezTo>
                <a:cubicBezTo>
                  <a:pt x="25894" y="43462"/>
                  <a:pt x="27900" y="43833"/>
                  <a:pt x="29898" y="43833"/>
                </a:cubicBezTo>
                <a:cubicBezTo>
                  <a:pt x="30935" y="43833"/>
                  <a:pt x="31969" y="43733"/>
                  <a:pt x="32986" y="43509"/>
                </a:cubicBezTo>
                <a:cubicBezTo>
                  <a:pt x="34432" y="43161"/>
                  <a:pt x="35837" y="42656"/>
                  <a:pt x="37172" y="42005"/>
                </a:cubicBezTo>
                <a:cubicBezTo>
                  <a:pt x="38902" y="41324"/>
                  <a:pt x="40510" y="40371"/>
                  <a:pt x="41711" y="39074"/>
                </a:cubicBezTo>
                <a:cubicBezTo>
                  <a:pt x="42500" y="38649"/>
                  <a:pt x="43487" y="38530"/>
                  <a:pt x="44218" y="37987"/>
                </a:cubicBezTo>
                <a:cubicBezTo>
                  <a:pt x="44945" y="37443"/>
                  <a:pt x="46250" y="37133"/>
                  <a:pt x="46036" y="36073"/>
                </a:cubicBezTo>
                <a:cubicBezTo>
                  <a:pt x="47184" y="35465"/>
                  <a:pt x="47900" y="34473"/>
                  <a:pt x="48443" y="33425"/>
                </a:cubicBezTo>
                <a:cubicBezTo>
                  <a:pt x="48967" y="32682"/>
                  <a:pt x="49495" y="31944"/>
                  <a:pt x="49890" y="31140"/>
                </a:cubicBezTo>
                <a:cubicBezTo>
                  <a:pt x="50226" y="30501"/>
                  <a:pt x="50594" y="29869"/>
                  <a:pt x="50839" y="29192"/>
                </a:cubicBezTo>
                <a:cubicBezTo>
                  <a:pt x="51229" y="27550"/>
                  <a:pt x="50467" y="25943"/>
                  <a:pt x="50188" y="24332"/>
                </a:cubicBezTo>
                <a:cubicBezTo>
                  <a:pt x="49805" y="22112"/>
                  <a:pt x="49560" y="19823"/>
                  <a:pt x="48474" y="17749"/>
                </a:cubicBezTo>
                <a:cubicBezTo>
                  <a:pt x="47926" y="16299"/>
                  <a:pt x="46916" y="15036"/>
                  <a:pt x="46258" y="13627"/>
                </a:cubicBezTo>
                <a:cubicBezTo>
                  <a:pt x="45726" y="12594"/>
                  <a:pt x="45255" y="11496"/>
                  <a:pt x="44241" y="10738"/>
                </a:cubicBezTo>
                <a:cubicBezTo>
                  <a:pt x="43521" y="9869"/>
                  <a:pt x="42492" y="9288"/>
                  <a:pt x="41562" y="8618"/>
                </a:cubicBezTo>
                <a:cubicBezTo>
                  <a:pt x="40295" y="7148"/>
                  <a:pt x="39204" y="5434"/>
                  <a:pt x="37322" y="4500"/>
                </a:cubicBezTo>
                <a:cubicBezTo>
                  <a:pt x="35492" y="3666"/>
                  <a:pt x="33916" y="2472"/>
                  <a:pt x="32343" y="1324"/>
                </a:cubicBezTo>
                <a:cubicBezTo>
                  <a:pt x="31539" y="1021"/>
                  <a:pt x="30697" y="780"/>
                  <a:pt x="29981" y="317"/>
                </a:cubicBezTo>
                <a:cubicBezTo>
                  <a:pt x="29480" y="213"/>
                  <a:pt x="28969" y="159"/>
                  <a:pt x="28458" y="159"/>
                </a:cubicBezTo>
                <a:cubicBezTo>
                  <a:pt x="28295" y="159"/>
                  <a:pt x="28132" y="164"/>
                  <a:pt x="27968" y="175"/>
                </a:cubicBezTo>
                <a:cubicBezTo>
                  <a:pt x="27922" y="176"/>
                  <a:pt x="27876" y="176"/>
                  <a:pt x="27830" y="176"/>
                </a:cubicBezTo>
                <a:cubicBezTo>
                  <a:pt x="26174" y="176"/>
                  <a:pt x="24509" y="0"/>
                  <a:pt x="228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/>
          <p:nvPr/>
        </p:nvSpPr>
        <p:spPr>
          <a:xfrm rot="9763900">
            <a:off x="-1506808" y="-1367180"/>
            <a:ext cx="3162939" cy="2319740"/>
          </a:xfrm>
          <a:custGeom>
            <a:avLst/>
            <a:gdLst/>
            <a:ahLst/>
            <a:cxnLst/>
            <a:rect l="l" t="t" r="r" b="b"/>
            <a:pathLst>
              <a:path w="65532" h="48062" extrusionOk="0">
                <a:moveTo>
                  <a:pt x="47425" y="1"/>
                </a:moveTo>
                <a:cubicBezTo>
                  <a:pt x="47339" y="1"/>
                  <a:pt x="47251" y="3"/>
                  <a:pt x="47161" y="9"/>
                </a:cubicBezTo>
                <a:cubicBezTo>
                  <a:pt x="46055" y="120"/>
                  <a:pt x="44942" y="373"/>
                  <a:pt x="43836" y="476"/>
                </a:cubicBezTo>
                <a:cubicBezTo>
                  <a:pt x="43614" y="465"/>
                  <a:pt x="43391" y="461"/>
                  <a:pt x="43166" y="461"/>
                </a:cubicBezTo>
                <a:cubicBezTo>
                  <a:pt x="41081" y="461"/>
                  <a:pt x="38884" y="873"/>
                  <a:pt x="36755" y="1008"/>
                </a:cubicBezTo>
                <a:cubicBezTo>
                  <a:pt x="34597" y="1436"/>
                  <a:pt x="32481" y="1463"/>
                  <a:pt x="30326" y="1819"/>
                </a:cubicBezTo>
                <a:cubicBezTo>
                  <a:pt x="27199" y="2657"/>
                  <a:pt x="24027" y="3733"/>
                  <a:pt x="21355" y="5359"/>
                </a:cubicBezTo>
                <a:cubicBezTo>
                  <a:pt x="18455" y="7020"/>
                  <a:pt x="15163" y="8199"/>
                  <a:pt x="12148" y="9722"/>
                </a:cubicBezTo>
                <a:cubicBezTo>
                  <a:pt x="9652" y="10973"/>
                  <a:pt x="8278" y="12868"/>
                  <a:pt x="6782" y="14586"/>
                </a:cubicBezTo>
                <a:cubicBezTo>
                  <a:pt x="5634" y="16044"/>
                  <a:pt x="4383" y="17514"/>
                  <a:pt x="3789" y="19052"/>
                </a:cubicBezTo>
                <a:cubicBezTo>
                  <a:pt x="3177" y="20782"/>
                  <a:pt x="2947" y="22493"/>
                  <a:pt x="2412" y="24219"/>
                </a:cubicBezTo>
                <a:cubicBezTo>
                  <a:pt x="2209" y="24774"/>
                  <a:pt x="2040" y="25329"/>
                  <a:pt x="1876" y="25887"/>
                </a:cubicBezTo>
                <a:cubicBezTo>
                  <a:pt x="1149" y="28302"/>
                  <a:pt x="709" y="30702"/>
                  <a:pt x="372" y="33086"/>
                </a:cubicBezTo>
                <a:cubicBezTo>
                  <a:pt x="1" y="35811"/>
                  <a:pt x="383" y="38505"/>
                  <a:pt x="2297" y="40564"/>
                </a:cubicBezTo>
                <a:cubicBezTo>
                  <a:pt x="3277" y="41567"/>
                  <a:pt x="4486" y="42424"/>
                  <a:pt x="5860" y="43170"/>
                </a:cubicBezTo>
                <a:cubicBezTo>
                  <a:pt x="7417" y="44219"/>
                  <a:pt x="9339" y="45038"/>
                  <a:pt x="11646" y="45367"/>
                </a:cubicBezTo>
                <a:cubicBezTo>
                  <a:pt x="12526" y="45784"/>
                  <a:pt x="13016" y="46519"/>
                  <a:pt x="14057" y="46833"/>
                </a:cubicBezTo>
                <a:cubicBezTo>
                  <a:pt x="14818" y="47066"/>
                  <a:pt x="15493" y="47608"/>
                  <a:pt x="16394" y="47608"/>
                </a:cubicBezTo>
                <a:cubicBezTo>
                  <a:pt x="16721" y="47608"/>
                  <a:pt x="17077" y="47537"/>
                  <a:pt x="17479" y="47353"/>
                </a:cubicBezTo>
                <a:cubicBezTo>
                  <a:pt x="18496" y="47853"/>
                  <a:pt x="19797" y="48010"/>
                  <a:pt x="21171" y="48010"/>
                </a:cubicBezTo>
                <a:cubicBezTo>
                  <a:pt x="21502" y="48010"/>
                  <a:pt x="21838" y="48000"/>
                  <a:pt x="22174" y="47985"/>
                </a:cubicBezTo>
                <a:cubicBezTo>
                  <a:pt x="23004" y="48022"/>
                  <a:pt x="23833" y="48062"/>
                  <a:pt x="24676" y="48062"/>
                </a:cubicBezTo>
                <a:cubicBezTo>
                  <a:pt x="25121" y="48062"/>
                  <a:pt x="25569" y="48051"/>
                  <a:pt x="26024" y="48023"/>
                </a:cubicBezTo>
                <a:cubicBezTo>
                  <a:pt x="27085" y="47985"/>
                  <a:pt x="28137" y="47970"/>
                  <a:pt x="29220" y="47832"/>
                </a:cubicBezTo>
                <a:cubicBezTo>
                  <a:pt x="31784" y="47346"/>
                  <a:pt x="33927" y="45953"/>
                  <a:pt x="36235" y="44950"/>
                </a:cubicBezTo>
                <a:cubicBezTo>
                  <a:pt x="39415" y="43561"/>
                  <a:pt x="42733" y="42248"/>
                  <a:pt x="45473" y="40373"/>
                </a:cubicBezTo>
                <a:cubicBezTo>
                  <a:pt x="47456" y="39229"/>
                  <a:pt x="49014" y="37805"/>
                  <a:pt x="50900" y="36592"/>
                </a:cubicBezTo>
                <a:cubicBezTo>
                  <a:pt x="52263" y="35669"/>
                  <a:pt x="53751" y="34755"/>
                  <a:pt x="54551" y="33580"/>
                </a:cubicBezTo>
                <a:cubicBezTo>
                  <a:pt x="55619" y="32581"/>
                  <a:pt x="56159" y="31475"/>
                  <a:pt x="56859" y="30407"/>
                </a:cubicBezTo>
                <a:cubicBezTo>
                  <a:pt x="58642" y="28681"/>
                  <a:pt x="60843" y="26974"/>
                  <a:pt x="61639" y="25019"/>
                </a:cubicBezTo>
                <a:cubicBezTo>
                  <a:pt x="62293" y="23151"/>
                  <a:pt x="63572" y="21314"/>
                  <a:pt x="64781" y="19496"/>
                </a:cubicBezTo>
                <a:cubicBezTo>
                  <a:pt x="64976" y="18708"/>
                  <a:pt x="65068" y="17920"/>
                  <a:pt x="65527" y="17124"/>
                </a:cubicBezTo>
                <a:cubicBezTo>
                  <a:pt x="65531" y="16534"/>
                  <a:pt x="65386" y="15960"/>
                  <a:pt x="65106" y="15443"/>
                </a:cubicBezTo>
                <a:cubicBezTo>
                  <a:pt x="64287" y="13434"/>
                  <a:pt x="64096" y="11195"/>
                  <a:pt x="62710" y="9389"/>
                </a:cubicBezTo>
                <a:cubicBezTo>
                  <a:pt x="62370" y="8953"/>
                  <a:pt x="61980" y="8536"/>
                  <a:pt x="61796" y="8034"/>
                </a:cubicBezTo>
                <a:cubicBezTo>
                  <a:pt x="61210" y="6614"/>
                  <a:pt x="59584" y="5704"/>
                  <a:pt x="58286" y="4651"/>
                </a:cubicBezTo>
                <a:cubicBezTo>
                  <a:pt x="57211" y="4008"/>
                  <a:pt x="55986" y="3469"/>
                  <a:pt x="55010" y="2753"/>
                </a:cubicBezTo>
                <a:cubicBezTo>
                  <a:pt x="53679" y="1796"/>
                  <a:pt x="51719" y="1364"/>
                  <a:pt x="50047" y="702"/>
                </a:cubicBezTo>
                <a:cubicBezTo>
                  <a:pt x="49263" y="384"/>
                  <a:pt x="48459" y="1"/>
                  <a:pt x="474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 flipH="1">
            <a:off x="2193550" y="4671760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-1014487" y="-1899175"/>
            <a:ext cx="2943646" cy="241090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 rot="-3078532">
            <a:off x="5920461" y="4041380"/>
            <a:ext cx="4358794" cy="2760086"/>
            <a:chOff x="5516575" y="-222725"/>
            <a:chExt cx="4358946" cy="2760182"/>
          </a:xfrm>
        </p:grpSpPr>
        <p:sp>
          <p:nvSpPr>
            <p:cNvPr id="82" name="Google Shape;82;p7"/>
            <p:cNvSpPr/>
            <p:nvPr/>
          </p:nvSpPr>
          <p:spPr>
            <a:xfrm>
              <a:off x="6037889" y="-54866"/>
              <a:ext cx="3837631" cy="2420255"/>
            </a:xfrm>
            <a:custGeom>
              <a:avLst/>
              <a:gdLst/>
              <a:ahLst/>
              <a:cxnLst/>
              <a:rect l="l" t="t" r="r" b="b"/>
              <a:pathLst>
                <a:path w="78327" h="49398" extrusionOk="0">
                  <a:moveTo>
                    <a:pt x="407" y="0"/>
                  </a:moveTo>
                  <a:cubicBezTo>
                    <a:pt x="206" y="0"/>
                    <a:pt x="1" y="214"/>
                    <a:pt x="130" y="445"/>
                  </a:cubicBezTo>
                  <a:cubicBezTo>
                    <a:pt x="2073" y="3934"/>
                    <a:pt x="4970" y="6874"/>
                    <a:pt x="8444" y="8853"/>
                  </a:cubicBezTo>
                  <a:cubicBezTo>
                    <a:pt x="10318" y="9920"/>
                    <a:pt x="12396" y="10619"/>
                    <a:pt x="14191" y="11829"/>
                  </a:cubicBezTo>
                  <a:cubicBezTo>
                    <a:pt x="15602" y="12779"/>
                    <a:pt x="16700" y="14087"/>
                    <a:pt x="17668" y="15469"/>
                  </a:cubicBezTo>
                  <a:cubicBezTo>
                    <a:pt x="19463" y="18036"/>
                    <a:pt x="20938" y="21084"/>
                    <a:pt x="23610" y="22880"/>
                  </a:cubicBezTo>
                  <a:cubicBezTo>
                    <a:pt x="24910" y="23754"/>
                    <a:pt x="26343" y="24129"/>
                    <a:pt x="27787" y="24129"/>
                  </a:cubicBezTo>
                  <a:cubicBezTo>
                    <a:pt x="30027" y="24129"/>
                    <a:pt x="32297" y="23227"/>
                    <a:pt x="34148" y="21880"/>
                  </a:cubicBezTo>
                  <a:cubicBezTo>
                    <a:pt x="37619" y="19353"/>
                    <a:pt x="39834" y="15541"/>
                    <a:pt x="43040" y="12729"/>
                  </a:cubicBezTo>
                  <a:cubicBezTo>
                    <a:pt x="44573" y="11383"/>
                    <a:pt x="46356" y="10246"/>
                    <a:pt x="48364" y="9786"/>
                  </a:cubicBezTo>
                  <a:cubicBezTo>
                    <a:pt x="48991" y="9642"/>
                    <a:pt x="49627" y="9574"/>
                    <a:pt x="50261" y="9574"/>
                  </a:cubicBezTo>
                  <a:cubicBezTo>
                    <a:pt x="51657" y="9574"/>
                    <a:pt x="53045" y="9904"/>
                    <a:pt x="54324" y="10485"/>
                  </a:cubicBezTo>
                  <a:cubicBezTo>
                    <a:pt x="58261" y="12272"/>
                    <a:pt x="60741" y="15938"/>
                    <a:pt x="62233" y="19866"/>
                  </a:cubicBezTo>
                  <a:cubicBezTo>
                    <a:pt x="63003" y="21889"/>
                    <a:pt x="63553" y="23987"/>
                    <a:pt x="64058" y="26088"/>
                  </a:cubicBezTo>
                  <a:cubicBezTo>
                    <a:pt x="64632" y="28481"/>
                    <a:pt x="65142" y="30888"/>
                    <a:pt x="65590" y="33307"/>
                  </a:cubicBezTo>
                  <a:cubicBezTo>
                    <a:pt x="66042" y="35761"/>
                    <a:pt x="66430" y="38223"/>
                    <a:pt x="66753" y="40695"/>
                  </a:cubicBezTo>
                  <a:cubicBezTo>
                    <a:pt x="66989" y="42505"/>
                    <a:pt x="67129" y="44373"/>
                    <a:pt x="67811" y="46080"/>
                  </a:cubicBezTo>
                  <a:cubicBezTo>
                    <a:pt x="68423" y="47619"/>
                    <a:pt x="69560" y="48957"/>
                    <a:pt x="71244" y="49307"/>
                  </a:cubicBezTo>
                  <a:cubicBezTo>
                    <a:pt x="71543" y="49369"/>
                    <a:pt x="71842" y="49398"/>
                    <a:pt x="72138" y="49398"/>
                  </a:cubicBezTo>
                  <a:cubicBezTo>
                    <a:pt x="73604" y="49398"/>
                    <a:pt x="75015" y="48691"/>
                    <a:pt x="76164" y="47809"/>
                  </a:cubicBezTo>
                  <a:cubicBezTo>
                    <a:pt x="76939" y="47208"/>
                    <a:pt x="77638" y="46512"/>
                    <a:pt x="78244" y="45742"/>
                  </a:cubicBezTo>
                  <a:cubicBezTo>
                    <a:pt x="78326" y="45640"/>
                    <a:pt x="78240" y="45505"/>
                    <a:pt x="78143" y="45505"/>
                  </a:cubicBezTo>
                  <a:cubicBezTo>
                    <a:pt x="78113" y="45505"/>
                    <a:pt x="78082" y="45518"/>
                    <a:pt x="78055" y="45550"/>
                  </a:cubicBezTo>
                  <a:cubicBezTo>
                    <a:pt x="76790" y="47016"/>
                    <a:pt x="75155" y="48394"/>
                    <a:pt x="73232" y="48858"/>
                  </a:cubicBezTo>
                  <a:cubicBezTo>
                    <a:pt x="72890" y="48940"/>
                    <a:pt x="72551" y="48980"/>
                    <a:pt x="72220" y="48980"/>
                  </a:cubicBezTo>
                  <a:cubicBezTo>
                    <a:pt x="70747" y="48980"/>
                    <a:pt x="69426" y="48192"/>
                    <a:pt x="68648" y="46853"/>
                  </a:cubicBezTo>
                  <a:cubicBezTo>
                    <a:pt x="67753" y="45320"/>
                    <a:pt x="67517" y="43481"/>
                    <a:pt x="67301" y="41753"/>
                  </a:cubicBezTo>
                  <a:cubicBezTo>
                    <a:pt x="67010" y="39395"/>
                    <a:pt x="66657" y="37043"/>
                    <a:pt x="66249" y="34700"/>
                  </a:cubicBezTo>
                  <a:cubicBezTo>
                    <a:pt x="65832" y="32325"/>
                    <a:pt x="65360" y="29964"/>
                    <a:pt x="64827" y="27612"/>
                  </a:cubicBezTo>
                  <a:cubicBezTo>
                    <a:pt x="64337" y="25441"/>
                    <a:pt x="63821" y="23267"/>
                    <a:pt x="63125" y="21149"/>
                  </a:cubicBezTo>
                  <a:cubicBezTo>
                    <a:pt x="61860" y="17310"/>
                    <a:pt x="59893" y="13595"/>
                    <a:pt x="56504" y="11237"/>
                  </a:cubicBezTo>
                  <a:cubicBezTo>
                    <a:pt x="54962" y="10167"/>
                    <a:pt x="53187" y="9419"/>
                    <a:pt x="51316" y="9197"/>
                  </a:cubicBezTo>
                  <a:cubicBezTo>
                    <a:pt x="50973" y="9157"/>
                    <a:pt x="50629" y="9137"/>
                    <a:pt x="50287" y="9137"/>
                  </a:cubicBezTo>
                  <a:cubicBezTo>
                    <a:pt x="48710" y="9137"/>
                    <a:pt x="47163" y="9556"/>
                    <a:pt x="45750" y="10284"/>
                  </a:cubicBezTo>
                  <a:cubicBezTo>
                    <a:pt x="41999" y="12222"/>
                    <a:pt x="39615" y="15812"/>
                    <a:pt x="36812" y="18826"/>
                  </a:cubicBezTo>
                  <a:cubicBezTo>
                    <a:pt x="34534" y="21273"/>
                    <a:pt x="31360" y="23717"/>
                    <a:pt x="27900" y="23717"/>
                  </a:cubicBezTo>
                  <a:cubicBezTo>
                    <a:pt x="27260" y="23717"/>
                    <a:pt x="26611" y="23633"/>
                    <a:pt x="25956" y="23451"/>
                  </a:cubicBezTo>
                  <a:cubicBezTo>
                    <a:pt x="22750" y="22556"/>
                    <a:pt x="20964" y="19517"/>
                    <a:pt x="19288" y="16894"/>
                  </a:cubicBezTo>
                  <a:cubicBezTo>
                    <a:pt x="18440" y="15562"/>
                    <a:pt x="17566" y="14227"/>
                    <a:pt x="16493" y="13061"/>
                  </a:cubicBezTo>
                  <a:cubicBezTo>
                    <a:pt x="15179" y="11630"/>
                    <a:pt x="13550" y="10683"/>
                    <a:pt x="11804" y="9859"/>
                  </a:cubicBezTo>
                  <a:cubicBezTo>
                    <a:pt x="9936" y="8978"/>
                    <a:pt x="8112" y="8090"/>
                    <a:pt x="6457" y="6839"/>
                  </a:cubicBezTo>
                  <a:cubicBezTo>
                    <a:pt x="4836" y="5621"/>
                    <a:pt x="3402" y="4176"/>
                    <a:pt x="2190" y="2549"/>
                  </a:cubicBezTo>
                  <a:cubicBezTo>
                    <a:pt x="1622" y="1783"/>
                    <a:pt x="1106" y="979"/>
                    <a:pt x="643" y="145"/>
                  </a:cubicBezTo>
                  <a:cubicBezTo>
                    <a:pt x="585" y="43"/>
                    <a:pt x="49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516575" y="-222725"/>
              <a:ext cx="4303035" cy="2760182"/>
            </a:xfrm>
            <a:custGeom>
              <a:avLst/>
              <a:gdLst/>
              <a:ahLst/>
              <a:cxnLst/>
              <a:rect l="l" t="t" r="r" b="b"/>
              <a:pathLst>
                <a:path w="87826" h="56336" extrusionOk="0">
                  <a:moveTo>
                    <a:pt x="391" y="0"/>
                  </a:moveTo>
                  <a:cubicBezTo>
                    <a:pt x="191" y="0"/>
                    <a:pt x="0" y="151"/>
                    <a:pt x="97" y="383"/>
                  </a:cubicBezTo>
                  <a:cubicBezTo>
                    <a:pt x="1898" y="4699"/>
                    <a:pt x="3799" y="9207"/>
                    <a:pt x="7436" y="12320"/>
                  </a:cubicBezTo>
                  <a:cubicBezTo>
                    <a:pt x="9100" y="13745"/>
                    <a:pt x="11041" y="14780"/>
                    <a:pt x="13194" y="15228"/>
                  </a:cubicBezTo>
                  <a:cubicBezTo>
                    <a:pt x="15424" y="15692"/>
                    <a:pt x="17744" y="15765"/>
                    <a:pt x="19667" y="17126"/>
                  </a:cubicBezTo>
                  <a:cubicBezTo>
                    <a:pt x="21220" y="18227"/>
                    <a:pt x="22310" y="19859"/>
                    <a:pt x="23316" y="21445"/>
                  </a:cubicBezTo>
                  <a:cubicBezTo>
                    <a:pt x="24356" y="23094"/>
                    <a:pt x="25338" y="24805"/>
                    <a:pt x="26664" y="26250"/>
                  </a:cubicBezTo>
                  <a:cubicBezTo>
                    <a:pt x="29239" y="29065"/>
                    <a:pt x="33075" y="30568"/>
                    <a:pt x="36868" y="30568"/>
                  </a:cubicBezTo>
                  <a:cubicBezTo>
                    <a:pt x="37235" y="30568"/>
                    <a:pt x="37601" y="30554"/>
                    <a:pt x="37966" y="30526"/>
                  </a:cubicBezTo>
                  <a:cubicBezTo>
                    <a:pt x="42224" y="30193"/>
                    <a:pt x="46207" y="27964"/>
                    <a:pt x="48996" y="24773"/>
                  </a:cubicBezTo>
                  <a:cubicBezTo>
                    <a:pt x="50451" y="23106"/>
                    <a:pt x="51439" y="21086"/>
                    <a:pt x="52937" y="19460"/>
                  </a:cubicBezTo>
                  <a:cubicBezTo>
                    <a:pt x="54446" y="17819"/>
                    <a:pt x="56489" y="16954"/>
                    <a:pt x="58710" y="16919"/>
                  </a:cubicBezTo>
                  <a:cubicBezTo>
                    <a:pt x="58762" y="16918"/>
                    <a:pt x="58814" y="16917"/>
                    <a:pt x="58866" y="16917"/>
                  </a:cubicBezTo>
                  <a:cubicBezTo>
                    <a:pt x="63295" y="16917"/>
                    <a:pt x="66835" y="19979"/>
                    <a:pt x="68860" y="23724"/>
                  </a:cubicBezTo>
                  <a:cubicBezTo>
                    <a:pt x="71267" y="28168"/>
                    <a:pt x="71681" y="33373"/>
                    <a:pt x="72293" y="38298"/>
                  </a:cubicBezTo>
                  <a:lnTo>
                    <a:pt x="73316" y="46540"/>
                  </a:lnTo>
                  <a:cubicBezTo>
                    <a:pt x="73599" y="48816"/>
                    <a:pt x="73826" y="51258"/>
                    <a:pt x="75208" y="53176"/>
                  </a:cubicBezTo>
                  <a:cubicBezTo>
                    <a:pt x="76373" y="54796"/>
                    <a:pt x="78195" y="55932"/>
                    <a:pt x="80168" y="56247"/>
                  </a:cubicBezTo>
                  <a:cubicBezTo>
                    <a:pt x="80540" y="56307"/>
                    <a:pt x="80914" y="56336"/>
                    <a:pt x="81286" y="56336"/>
                  </a:cubicBezTo>
                  <a:cubicBezTo>
                    <a:pt x="82948" y="56336"/>
                    <a:pt x="84574" y="55756"/>
                    <a:pt x="85900" y="54732"/>
                  </a:cubicBezTo>
                  <a:cubicBezTo>
                    <a:pt x="86643" y="54155"/>
                    <a:pt x="87270" y="53380"/>
                    <a:pt x="87739" y="52569"/>
                  </a:cubicBezTo>
                  <a:cubicBezTo>
                    <a:pt x="87826" y="52422"/>
                    <a:pt x="87696" y="52286"/>
                    <a:pt x="87566" y="52286"/>
                  </a:cubicBezTo>
                  <a:cubicBezTo>
                    <a:pt x="87509" y="52286"/>
                    <a:pt x="87451" y="52313"/>
                    <a:pt x="87413" y="52377"/>
                  </a:cubicBezTo>
                  <a:cubicBezTo>
                    <a:pt x="86311" y="54193"/>
                    <a:pt x="84303" y="55463"/>
                    <a:pt x="82196" y="55720"/>
                  </a:cubicBezTo>
                  <a:cubicBezTo>
                    <a:pt x="81935" y="55752"/>
                    <a:pt x="81673" y="55767"/>
                    <a:pt x="81412" y="55767"/>
                  </a:cubicBezTo>
                  <a:cubicBezTo>
                    <a:pt x="79617" y="55767"/>
                    <a:pt x="77855" y="55030"/>
                    <a:pt x="76563" y="53776"/>
                  </a:cubicBezTo>
                  <a:cubicBezTo>
                    <a:pt x="74805" y="52074"/>
                    <a:pt x="74362" y="49690"/>
                    <a:pt x="74065" y="47359"/>
                  </a:cubicBezTo>
                  <a:cubicBezTo>
                    <a:pt x="73733" y="44742"/>
                    <a:pt x="73409" y="42119"/>
                    <a:pt x="73083" y="39499"/>
                  </a:cubicBezTo>
                  <a:cubicBezTo>
                    <a:pt x="72465" y="34591"/>
                    <a:pt x="72115" y="29456"/>
                    <a:pt x="70110" y="24869"/>
                  </a:cubicBezTo>
                  <a:cubicBezTo>
                    <a:pt x="68487" y="21159"/>
                    <a:pt x="65576" y="17729"/>
                    <a:pt x="61531" y="16662"/>
                  </a:cubicBezTo>
                  <a:cubicBezTo>
                    <a:pt x="60668" y="16435"/>
                    <a:pt x="59767" y="16314"/>
                    <a:pt x="58867" y="16314"/>
                  </a:cubicBezTo>
                  <a:cubicBezTo>
                    <a:pt x="57744" y="16314"/>
                    <a:pt x="56624" y="16502"/>
                    <a:pt x="55583" y="16910"/>
                  </a:cubicBezTo>
                  <a:cubicBezTo>
                    <a:pt x="53618" y="17682"/>
                    <a:pt x="52260" y="19183"/>
                    <a:pt x="51083" y="20885"/>
                  </a:cubicBezTo>
                  <a:cubicBezTo>
                    <a:pt x="50427" y="21832"/>
                    <a:pt x="49815" y="22817"/>
                    <a:pt x="49098" y="23721"/>
                  </a:cubicBezTo>
                  <a:cubicBezTo>
                    <a:pt x="48446" y="24540"/>
                    <a:pt x="47720" y="25297"/>
                    <a:pt x="46933" y="25988"/>
                  </a:cubicBezTo>
                  <a:cubicBezTo>
                    <a:pt x="45336" y="27384"/>
                    <a:pt x="43471" y="28494"/>
                    <a:pt x="41460" y="29176"/>
                  </a:cubicBezTo>
                  <a:cubicBezTo>
                    <a:pt x="39975" y="29681"/>
                    <a:pt x="38419" y="29934"/>
                    <a:pt x="36867" y="29934"/>
                  </a:cubicBezTo>
                  <a:cubicBezTo>
                    <a:pt x="34196" y="29934"/>
                    <a:pt x="31538" y="29184"/>
                    <a:pt x="29284" y="27672"/>
                  </a:cubicBezTo>
                  <a:cubicBezTo>
                    <a:pt x="27565" y="26521"/>
                    <a:pt x="26297" y="24942"/>
                    <a:pt x="25184" y="23219"/>
                  </a:cubicBezTo>
                  <a:cubicBezTo>
                    <a:pt x="24172" y="21654"/>
                    <a:pt x="23260" y="20017"/>
                    <a:pt x="22080" y="18571"/>
                  </a:cubicBezTo>
                  <a:cubicBezTo>
                    <a:pt x="20841" y="17056"/>
                    <a:pt x="19303" y="15907"/>
                    <a:pt x="17400" y="15383"/>
                  </a:cubicBezTo>
                  <a:cubicBezTo>
                    <a:pt x="15188" y="14774"/>
                    <a:pt x="12871" y="14783"/>
                    <a:pt x="10761" y="13786"/>
                  </a:cubicBezTo>
                  <a:cubicBezTo>
                    <a:pt x="6567" y="11798"/>
                    <a:pt x="4020" y="7677"/>
                    <a:pt x="2170" y="3603"/>
                  </a:cubicBezTo>
                  <a:cubicBezTo>
                    <a:pt x="1660" y="2484"/>
                    <a:pt x="1187" y="1348"/>
                    <a:pt x="715" y="211"/>
                  </a:cubicBezTo>
                  <a:cubicBezTo>
                    <a:pt x="654" y="64"/>
                    <a:pt x="521" y="0"/>
                    <a:pt x="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7"/>
          <p:cNvSpPr/>
          <p:nvPr/>
        </p:nvSpPr>
        <p:spPr>
          <a:xfrm rot="7270529">
            <a:off x="7544235" y="-2829386"/>
            <a:ext cx="3897073" cy="4751782"/>
          </a:xfrm>
          <a:custGeom>
            <a:avLst/>
            <a:gdLst/>
            <a:ahLst/>
            <a:cxnLst/>
            <a:rect l="l" t="t" r="r" b="b"/>
            <a:pathLst>
              <a:path w="43621" h="53188" extrusionOk="0">
                <a:moveTo>
                  <a:pt x="17166" y="1"/>
                </a:moveTo>
                <a:cubicBezTo>
                  <a:pt x="16963" y="1"/>
                  <a:pt x="16759" y="6"/>
                  <a:pt x="16556" y="18"/>
                </a:cubicBezTo>
                <a:cubicBezTo>
                  <a:pt x="14482" y="519"/>
                  <a:pt x="12411" y="1292"/>
                  <a:pt x="10773" y="2777"/>
                </a:cubicBezTo>
                <a:cubicBezTo>
                  <a:pt x="8982" y="4266"/>
                  <a:pt x="6843" y="5139"/>
                  <a:pt x="4949" y="6451"/>
                </a:cubicBezTo>
                <a:cubicBezTo>
                  <a:pt x="3383" y="7527"/>
                  <a:pt x="2698" y="9517"/>
                  <a:pt x="1902" y="11285"/>
                </a:cubicBezTo>
                <a:cubicBezTo>
                  <a:pt x="1317" y="12808"/>
                  <a:pt x="655" y="14320"/>
                  <a:pt x="467" y="16015"/>
                </a:cubicBezTo>
                <a:cubicBezTo>
                  <a:pt x="299" y="17929"/>
                  <a:pt x="394" y="19877"/>
                  <a:pt x="276" y="21798"/>
                </a:cubicBezTo>
                <a:cubicBezTo>
                  <a:pt x="215" y="22410"/>
                  <a:pt x="180" y="23026"/>
                  <a:pt x="146" y="23650"/>
                </a:cubicBezTo>
                <a:cubicBezTo>
                  <a:pt x="0" y="26341"/>
                  <a:pt x="46" y="29058"/>
                  <a:pt x="169" y="31771"/>
                </a:cubicBezTo>
                <a:cubicBezTo>
                  <a:pt x="314" y="34875"/>
                  <a:pt x="988" y="38055"/>
                  <a:pt x="2645" y="40726"/>
                </a:cubicBezTo>
                <a:cubicBezTo>
                  <a:pt x="3475" y="42012"/>
                  <a:pt x="4447" y="43206"/>
                  <a:pt x="5538" y="44282"/>
                </a:cubicBezTo>
                <a:cubicBezTo>
                  <a:pt x="6793" y="45732"/>
                  <a:pt x="8267" y="46968"/>
                  <a:pt x="9939" y="47695"/>
                </a:cubicBezTo>
                <a:cubicBezTo>
                  <a:pt x="10620" y="48312"/>
                  <a:pt x="11076" y="49234"/>
                  <a:pt x="11853" y="49758"/>
                </a:cubicBezTo>
                <a:cubicBezTo>
                  <a:pt x="12486" y="50180"/>
                  <a:pt x="13099" y="51025"/>
                  <a:pt x="13819" y="51025"/>
                </a:cubicBezTo>
                <a:cubicBezTo>
                  <a:pt x="13986" y="51025"/>
                  <a:pt x="14159" y="50980"/>
                  <a:pt x="14340" y="50872"/>
                </a:cubicBezTo>
                <a:cubicBezTo>
                  <a:pt x="15324" y="51783"/>
                  <a:pt x="16533" y="52139"/>
                  <a:pt x="17739" y="52307"/>
                </a:cubicBezTo>
                <a:cubicBezTo>
                  <a:pt x="18634" y="52560"/>
                  <a:pt x="19537" y="52824"/>
                  <a:pt x="20452" y="52931"/>
                </a:cubicBezTo>
                <a:cubicBezTo>
                  <a:pt x="21194" y="53038"/>
                  <a:pt x="21933" y="53180"/>
                  <a:pt x="22672" y="53187"/>
                </a:cubicBezTo>
                <a:cubicBezTo>
                  <a:pt x="24402" y="53007"/>
                  <a:pt x="25707" y="51714"/>
                  <a:pt x="27176" y="50895"/>
                </a:cubicBezTo>
                <a:cubicBezTo>
                  <a:pt x="29208" y="49758"/>
                  <a:pt x="31344" y="48740"/>
                  <a:pt x="32989" y="46972"/>
                </a:cubicBezTo>
                <a:cubicBezTo>
                  <a:pt x="34214" y="45943"/>
                  <a:pt x="35098" y="44530"/>
                  <a:pt x="36242" y="43409"/>
                </a:cubicBezTo>
                <a:cubicBezTo>
                  <a:pt x="37065" y="42537"/>
                  <a:pt x="37972" y="41702"/>
                  <a:pt x="38363" y="40459"/>
                </a:cubicBezTo>
                <a:cubicBezTo>
                  <a:pt x="38963" y="39463"/>
                  <a:pt x="39174" y="38262"/>
                  <a:pt x="39511" y="37129"/>
                </a:cubicBezTo>
                <a:cubicBezTo>
                  <a:pt x="40506" y="35395"/>
                  <a:pt x="41799" y="33750"/>
                  <a:pt x="42063" y="31599"/>
                </a:cubicBezTo>
                <a:cubicBezTo>
                  <a:pt x="42247" y="29532"/>
                  <a:pt x="42867" y="27592"/>
                  <a:pt x="43449" y="25671"/>
                </a:cubicBezTo>
                <a:cubicBezTo>
                  <a:pt x="43468" y="24783"/>
                  <a:pt x="43414" y="23884"/>
                  <a:pt x="43621" y="23030"/>
                </a:cubicBezTo>
                <a:cubicBezTo>
                  <a:pt x="43529" y="22337"/>
                  <a:pt x="43345" y="21660"/>
                  <a:pt x="43070" y="21021"/>
                </a:cubicBezTo>
                <a:cubicBezTo>
                  <a:pt x="42193" y="18568"/>
                  <a:pt x="41723" y="15942"/>
                  <a:pt x="40479" y="13646"/>
                </a:cubicBezTo>
                <a:cubicBezTo>
                  <a:pt x="40173" y="13084"/>
                  <a:pt x="39832" y="12544"/>
                  <a:pt x="39629" y="11936"/>
                </a:cubicBezTo>
                <a:cubicBezTo>
                  <a:pt x="39006" y="10202"/>
                  <a:pt x="37723" y="8904"/>
                  <a:pt x="36652" y="7492"/>
                </a:cubicBezTo>
                <a:cubicBezTo>
                  <a:pt x="35798" y="6585"/>
                  <a:pt x="34857" y="5778"/>
                  <a:pt x="34061" y="4798"/>
                </a:cubicBezTo>
                <a:cubicBezTo>
                  <a:pt x="32982" y="3489"/>
                  <a:pt x="31539" y="2697"/>
                  <a:pt x="30265" y="1679"/>
                </a:cubicBezTo>
                <a:cubicBezTo>
                  <a:pt x="29614" y="1151"/>
                  <a:pt x="28937" y="535"/>
                  <a:pt x="28129" y="447"/>
                </a:cubicBezTo>
                <a:cubicBezTo>
                  <a:pt x="28024" y="441"/>
                  <a:pt x="27918" y="439"/>
                  <a:pt x="27814" y="439"/>
                </a:cubicBezTo>
                <a:cubicBezTo>
                  <a:pt x="27274" y="439"/>
                  <a:pt x="26741" y="498"/>
                  <a:pt x="26202" y="498"/>
                </a:cubicBezTo>
                <a:cubicBezTo>
                  <a:pt x="26088" y="498"/>
                  <a:pt x="25974" y="495"/>
                  <a:pt x="25860" y="489"/>
                </a:cubicBezTo>
                <a:cubicBezTo>
                  <a:pt x="24241" y="22"/>
                  <a:pt x="22595" y="221"/>
                  <a:pt x="20957" y="41"/>
                </a:cubicBezTo>
                <a:cubicBezTo>
                  <a:pt x="20602" y="84"/>
                  <a:pt x="20246" y="99"/>
                  <a:pt x="19888" y="99"/>
                </a:cubicBezTo>
                <a:cubicBezTo>
                  <a:pt x="18984" y="99"/>
                  <a:pt x="18072" y="1"/>
                  <a:pt x="171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>
            <a:spLocks noGrp="1"/>
          </p:cNvSpPr>
          <p:nvPr>
            <p:ph type="title" hasCustomPrompt="1"/>
          </p:nvPr>
        </p:nvSpPr>
        <p:spPr>
          <a:xfrm>
            <a:off x="2044500" y="1503700"/>
            <a:ext cx="5055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>
            <a:spLocks noGrp="1"/>
          </p:cNvSpPr>
          <p:nvPr>
            <p:ph type="subTitle" idx="1"/>
          </p:nvPr>
        </p:nvSpPr>
        <p:spPr>
          <a:xfrm>
            <a:off x="2796100" y="2958200"/>
            <a:ext cx="35517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1"/>
          <p:cNvSpPr/>
          <p:nvPr/>
        </p:nvSpPr>
        <p:spPr>
          <a:xfrm rot="2927788">
            <a:off x="8631292" y="427198"/>
            <a:ext cx="2540480" cy="3097360"/>
          </a:xfrm>
          <a:custGeom>
            <a:avLst/>
            <a:gdLst/>
            <a:ahLst/>
            <a:cxnLst/>
            <a:rect l="l" t="t" r="r" b="b"/>
            <a:pathLst>
              <a:path w="51076" h="62272" extrusionOk="0">
                <a:moveTo>
                  <a:pt x="20113" y="0"/>
                </a:moveTo>
                <a:cubicBezTo>
                  <a:pt x="19872" y="0"/>
                  <a:pt x="19632" y="6"/>
                  <a:pt x="19392" y="21"/>
                </a:cubicBezTo>
                <a:cubicBezTo>
                  <a:pt x="16962" y="606"/>
                  <a:pt x="14535" y="1509"/>
                  <a:pt x="12622" y="3247"/>
                </a:cubicBezTo>
                <a:cubicBezTo>
                  <a:pt x="10524" y="4992"/>
                  <a:pt x="8018" y="6014"/>
                  <a:pt x="5798" y="7548"/>
                </a:cubicBezTo>
                <a:cubicBezTo>
                  <a:pt x="3965" y="8807"/>
                  <a:pt x="3165" y="11142"/>
                  <a:pt x="2231" y="13209"/>
                </a:cubicBezTo>
                <a:cubicBezTo>
                  <a:pt x="1542" y="14992"/>
                  <a:pt x="769" y="16764"/>
                  <a:pt x="551" y="18750"/>
                </a:cubicBezTo>
                <a:cubicBezTo>
                  <a:pt x="352" y="20989"/>
                  <a:pt x="463" y="23270"/>
                  <a:pt x="325" y="25520"/>
                </a:cubicBezTo>
                <a:cubicBezTo>
                  <a:pt x="256" y="26236"/>
                  <a:pt x="214" y="26963"/>
                  <a:pt x="176" y="27686"/>
                </a:cubicBezTo>
                <a:cubicBezTo>
                  <a:pt x="0" y="30840"/>
                  <a:pt x="57" y="34020"/>
                  <a:pt x="199" y="37197"/>
                </a:cubicBezTo>
                <a:cubicBezTo>
                  <a:pt x="371" y="40828"/>
                  <a:pt x="1160" y="44556"/>
                  <a:pt x="3100" y="47683"/>
                </a:cubicBezTo>
                <a:cubicBezTo>
                  <a:pt x="4080" y="49213"/>
                  <a:pt x="5228" y="50591"/>
                  <a:pt x="6491" y="51846"/>
                </a:cubicBezTo>
                <a:cubicBezTo>
                  <a:pt x="7956" y="53546"/>
                  <a:pt x="9682" y="54988"/>
                  <a:pt x="11646" y="55842"/>
                </a:cubicBezTo>
                <a:cubicBezTo>
                  <a:pt x="12442" y="56565"/>
                  <a:pt x="12974" y="57644"/>
                  <a:pt x="13885" y="58257"/>
                </a:cubicBezTo>
                <a:cubicBezTo>
                  <a:pt x="14626" y="58753"/>
                  <a:pt x="15341" y="59741"/>
                  <a:pt x="16184" y="59741"/>
                </a:cubicBezTo>
                <a:cubicBezTo>
                  <a:pt x="16381" y="59741"/>
                  <a:pt x="16584" y="59688"/>
                  <a:pt x="16797" y="59562"/>
                </a:cubicBezTo>
                <a:cubicBezTo>
                  <a:pt x="17949" y="60626"/>
                  <a:pt x="19361" y="61047"/>
                  <a:pt x="20777" y="61242"/>
                </a:cubicBezTo>
                <a:cubicBezTo>
                  <a:pt x="21826" y="61540"/>
                  <a:pt x="22882" y="61847"/>
                  <a:pt x="23954" y="61973"/>
                </a:cubicBezTo>
                <a:cubicBezTo>
                  <a:pt x="24818" y="62099"/>
                  <a:pt x="25687" y="62264"/>
                  <a:pt x="26552" y="62271"/>
                </a:cubicBezTo>
                <a:cubicBezTo>
                  <a:pt x="28580" y="62061"/>
                  <a:pt x="30104" y="60549"/>
                  <a:pt x="31826" y="59589"/>
                </a:cubicBezTo>
                <a:cubicBezTo>
                  <a:pt x="34202" y="58261"/>
                  <a:pt x="36705" y="57067"/>
                  <a:pt x="38634" y="54996"/>
                </a:cubicBezTo>
                <a:cubicBezTo>
                  <a:pt x="40069" y="53794"/>
                  <a:pt x="41102" y="52133"/>
                  <a:pt x="42442" y="50821"/>
                </a:cubicBezTo>
                <a:cubicBezTo>
                  <a:pt x="43403" y="49803"/>
                  <a:pt x="44466" y="48827"/>
                  <a:pt x="44922" y="47373"/>
                </a:cubicBezTo>
                <a:cubicBezTo>
                  <a:pt x="45626" y="46202"/>
                  <a:pt x="45875" y="44797"/>
                  <a:pt x="46265" y="43473"/>
                </a:cubicBezTo>
                <a:cubicBezTo>
                  <a:pt x="47432" y="41445"/>
                  <a:pt x="48948" y="39512"/>
                  <a:pt x="49258" y="36994"/>
                </a:cubicBezTo>
                <a:cubicBezTo>
                  <a:pt x="49468" y="34579"/>
                  <a:pt x="50199" y="32306"/>
                  <a:pt x="50877" y="30055"/>
                </a:cubicBezTo>
                <a:cubicBezTo>
                  <a:pt x="50900" y="29018"/>
                  <a:pt x="50838" y="27962"/>
                  <a:pt x="51076" y="26963"/>
                </a:cubicBezTo>
                <a:cubicBezTo>
                  <a:pt x="50972" y="26152"/>
                  <a:pt x="50754" y="25359"/>
                  <a:pt x="50433" y="24609"/>
                </a:cubicBezTo>
                <a:cubicBezTo>
                  <a:pt x="49407" y="21739"/>
                  <a:pt x="48856" y="18666"/>
                  <a:pt x="47398" y="15976"/>
                </a:cubicBezTo>
                <a:cubicBezTo>
                  <a:pt x="47038" y="15325"/>
                  <a:pt x="46644" y="14686"/>
                  <a:pt x="46407" y="13974"/>
                </a:cubicBezTo>
                <a:cubicBezTo>
                  <a:pt x="45676" y="11942"/>
                  <a:pt x="44176" y="10422"/>
                  <a:pt x="42920" y="8769"/>
                </a:cubicBezTo>
                <a:cubicBezTo>
                  <a:pt x="41921" y="7705"/>
                  <a:pt x="40819" y="6760"/>
                  <a:pt x="39889" y="5616"/>
                </a:cubicBezTo>
                <a:cubicBezTo>
                  <a:pt x="38623" y="4085"/>
                  <a:pt x="36935" y="3159"/>
                  <a:pt x="35442" y="1961"/>
                </a:cubicBezTo>
                <a:cubicBezTo>
                  <a:pt x="34681" y="1345"/>
                  <a:pt x="33889" y="621"/>
                  <a:pt x="32939" y="518"/>
                </a:cubicBezTo>
                <a:cubicBezTo>
                  <a:pt x="32824" y="513"/>
                  <a:pt x="32710" y="510"/>
                  <a:pt x="32595" y="510"/>
                </a:cubicBezTo>
                <a:cubicBezTo>
                  <a:pt x="31965" y="510"/>
                  <a:pt x="31340" y="580"/>
                  <a:pt x="30711" y="580"/>
                </a:cubicBezTo>
                <a:cubicBezTo>
                  <a:pt x="30570" y="580"/>
                  <a:pt x="30429" y="576"/>
                  <a:pt x="30287" y="568"/>
                </a:cubicBezTo>
                <a:cubicBezTo>
                  <a:pt x="28385" y="21"/>
                  <a:pt x="26460" y="258"/>
                  <a:pt x="24547" y="47"/>
                </a:cubicBezTo>
                <a:cubicBezTo>
                  <a:pt x="24132" y="97"/>
                  <a:pt x="23716" y="114"/>
                  <a:pt x="23299" y="114"/>
                </a:cubicBezTo>
                <a:cubicBezTo>
                  <a:pt x="22239" y="114"/>
                  <a:pt x="21173" y="0"/>
                  <a:pt x="201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"/>
          <p:cNvSpPr/>
          <p:nvPr/>
        </p:nvSpPr>
        <p:spPr>
          <a:xfrm rot="696718">
            <a:off x="-1404482" y="3971382"/>
            <a:ext cx="2711254" cy="2319781"/>
          </a:xfrm>
          <a:custGeom>
            <a:avLst/>
            <a:gdLst/>
            <a:ahLst/>
            <a:cxnLst/>
            <a:rect l="l" t="t" r="r" b="b"/>
            <a:pathLst>
              <a:path w="51230" h="43833" extrusionOk="0">
                <a:moveTo>
                  <a:pt x="22854" y="0"/>
                </a:moveTo>
                <a:cubicBezTo>
                  <a:pt x="22027" y="0"/>
                  <a:pt x="21203" y="44"/>
                  <a:pt x="20383" y="175"/>
                </a:cubicBezTo>
                <a:cubicBezTo>
                  <a:pt x="19807" y="270"/>
                  <a:pt x="19231" y="395"/>
                  <a:pt x="18645" y="395"/>
                </a:cubicBezTo>
                <a:cubicBezTo>
                  <a:pt x="18612" y="395"/>
                  <a:pt x="18579" y="394"/>
                  <a:pt x="18546" y="394"/>
                </a:cubicBezTo>
                <a:cubicBezTo>
                  <a:pt x="16759" y="405"/>
                  <a:pt x="15159" y="1163"/>
                  <a:pt x="13521" y="1687"/>
                </a:cubicBezTo>
                <a:cubicBezTo>
                  <a:pt x="12415" y="2177"/>
                  <a:pt x="11374" y="2778"/>
                  <a:pt x="10222" y="3191"/>
                </a:cubicBezTo>
                <a:cubicBezTo>
                  <a:pt x="8676" y="3758"/>
                  <a:pt x="7486" y="4821"/>
                  <a:pt x="6143" y="5663"/>
                </a:cubicBezTo>
                <a:cubicBezTo>
                  <a:pt x="5450" y="6088"/>
                  <a:pt x="4665" y="6509"/>
                  <a:pt x="4325" y="7217"/>
                </a:cubicBezTo>
                <a:cubicBezTo>
                  <a:pt x="4045" y="7902"/>
                  <a:pt x="3919" y="8626"/>
                  <a:pt x="3636" y="9307"/>
                </a:cubicBezTo>
                <a:cubicBezTo>
                  <a:pt x="2687" y="10642"/>
                  <a:pt x="2339" y="12211"/>
                  <a:pt x="1646" y="13650"/>
                </a:cubicBezTo>
                <a:cubicBezTo>
                  <a:pt x="1340" y="15040"/>
                  <a:pt x="601" y="16306"/>
                  <a:pt x="211" y="17673"/>
                </a:cubicBezTo>
                <a:cubicBezTo>
                  <a:pt x="0" y="19732"/>
                  <a:pt x="42" y="21875"/>
                  <a:pt x="873" y="23850"/>
                </a:cubicBezTo>
                <a:cubicBezTo>
                  <a:pt x="1661" y="25970"/>
                  <a:pt x="1768" y="28209"/>
                  <a:pt x="2362" y="30363"/>
                </a:cubicBezTo>
                <a:cubicBezTo>
                  <a:pt x="2844" y="32147"/>
                  <a:pt x="4443" y="33409"/>
                  <a:pt x="5806" y="34707"/>
                </a:cubicBezTo>
                <a:cubicBezTo>
                  <a:pt x="7008" y="35736"/>
                  <a:pt x="8182" y="36827"/>
                  <a:pt x="9671" y="37547"/>
                </a:cubicBezTo>
                <a:cubicBezTo>
                  <a:pt x="11367" y="38316"/>
                  <a:pt x="13177" y="38855"/>
                  <a:pt x="14899" y="39586"/>
                </a:cubicBezTo>
                <a:cubicBezTo>
                  <a:pt x="15442" y="39835"/>
                  <a:pt x="15997" y="40069"/>
                  <a:pt x="16552" y="40298"/>
                </a:cubicBezTo>
                <a:cubicBezTo>
                  <a:pt x="18971" y="41297"/>
                  <a:pt x="21470" y="42127"/>
                  <a:pt x="23992" y="42893"/>
                </a:cubicBezTo>
                <a:cubicBezTo>
                  <a:pt x="25894" y="43462"/>
                  <a:pt x="27900" y="43833"/>
                  <a:pt x="29898" y="43833"/>
                </a:cubicBezTo>
                <a:cubicBezTo>
                  <a:pt x="30935" y="43833"/>
                  <a:pt x="31969" y="43733"/>
                  <a:pt x="32986" y="43509"/>
                </a:cubicBezTo>
                <a:cubicBezTo>
                  <a:pt x="34432" y="43161"/>
                  <a:pt x="35837" y="42656"/>
                  <a:pt x="37172" y="42005"/>
                </a:cubicBezTo>
                <a:cubicBezTo>
                  <a:pt x="38902" y="41324"/>
                  <a:pt x="40510" y="40371"/>
                  <a:pt x="41711" y="39074"/>
                </a:cubicBezTo>
                <a:cubicBezTo>
                  <a:pt x="42500" y="38649"/>
                  <a:pt x="43487" y="38530"/>
                  <a:pt x="44218" y="37987"/>
                </a:cubicBezTo>
                <a:cubicBezTo>
                  <a:pt x="44945" y="37443"/>
                  <a:pt x="46250" y="37133"/>
                  <a:pt x="46036" y="36073"/>
                </a:cubicBezTo>
                <a:cubicBezTo>
                  <a:pt x="47184" y="35465"/>
                  <a:pt x="47900" y="34473"/>
                  <a:pt x="48443" y="33425"/>
                </a:cubicBezTo>
                <a:cubicBezTo>
                  <a:pt x="48967" y="32682"/>
                  <a:pt x="49495" y="31944"/>
                  <a:pt x="49890" y="31140"/>
                </a:cubicBezTo>
                <a:cubicBezTo>
                  <a:pt x="50226" y="30501"/>
                  <a:pt x="50594" y="29869"/>
                  <a:pt x="50839" y="29192"/>
                </a:cubicBezTo>
                <a:cubicBezTo>
                  <a:pt x="51229" y="27550"/>
                  <a:pt x="50467" y="25943"/>
                  <a:pt x="50188" y="24332"/>
                </a:cubicBezTo>
                <a:cubicBezTo>
                  <a:pt x="49805" y="22112"/>
                  <a:pt x="49560" y="19823"/>
                  <a:pt x="48474" y="17749"/>
                </a:cubicBezTo>
                <a:cubicBezTo>
                  <a:pt x="47926" y="16299"/>
                  <a:pt x="46916" y="15036"/>
                  <a:pt x="46258" y="13627"/>
                </a:cubicBezTo>
                <a:cubicBezTo>
                  <a:pt x="45726" y="12594"/>
                  <a:pt x="45255" y="11496"/>
                  <a:pt x="44241" y="10738"/>
                </a:cubicBezTo>
                <a:cubicBezTo>
                  <a:pt x="43521" y="9869"/>
                  <a:pt x="42492" y="9288"/>
                  <a:pt x="41562" y="8618"/>
                </a:cubicBezTo>
                <a:cubicBezTo>
                  <a:pt x="40295" y="7148"/>
                  <a:pt x="39204" y="5434"/>
                  <a:pt x="37322" y="4500"/>
                </a:cubicBezTo>
                <a:cubicBezTo>
                  <a:pt x="35492" y="3666"/>
                  <a:pt x="33916" y="2472"/>
                  <a:pt x="32343" y="1324"/>
                </a:cubicBezTo>
                <a:cubicBezTo>
                  <a:pt x="31539" y="1021"/>
                  <a:pt x="30697" y="780"/>
                  <a:pt x="29981" y="317"/>
                </a:cubicBezTo>
                <a:cubicBezTo>
                  <a:pt x="29480" y="213"/>
                  <a:pt x="28969" y="159"/>
                  <a:pt x="28458" y="159"/>
                </a:cubicBezTo>
                <a:cubicBezTo>
                  <a:pt x="28295" y="159"/>
                  <a:pt x="28132" y="164"/>
                  <a:pt x="27968" y="175"/>
                </a:cubicBezTo>
                <a:cubicBezTo>
                  <a:pt x="27922" y="176"/>
                  <a:pt x="27876" y="176"/>
                  <a:pt x="27830" y="176"/>
                </a:cubicBezTo>
                <a:cubicBezTo>
                  <a:pt x="26174" y="176"/>
                  <a:pt x="24509" y="0"/>
                  <a:pt x="228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"/>
          <p:cNvSpPr/>
          <p:nvPr/>
        </p:nvSpPr>
        <p:spPr>
          <a:xfrm rot="-3536741">
            <a:off x="-1686286" y="-1568664"/>
            <a:ext cx="4209682" cy="3602488"/>
          </a:xfrm>
          <a:custGeom>
            <a:avLst/>
            <a:gdLst/>
            <a:ahLst/>
            <a:cxnLst/>
            <a:rect l="l" t="t" r="r" b="b"/>
            <a:pathLst>
              <a:path w="79182" h="67761" extrusionOk="0">
                <a:moveTo>
                  <a:pt x="35322" y="1"/>
                </a:moveTo>
                <a:cubicBezTo>
                  <a:pt x="34043" y="1"/>
                  <a:pt x="32768" y="69"/>
                  <a:pt x="31501" y="273"/>
                </a:cubicBezTo>
                <a:cubicBezTo>
                  <a:pt x="30604" y="420"/>
                  <a:pt x="29707" y="615"/>
                  <a:pt x="28787" y="615"/>
                </a:cubicBezTo>
                <a:cubicBezTo>
                  <a:pt x="28745" y="615"/>
                  <a:pt x="28703" y="615"/>
                  <a:pt x="28661" y="614"/>
                </a:cubicBezTo>
                <a:cubicBezTo>
                  <a:pt x="25898" y="633"/>
                  <a:pt x="23426" y="1804"/>
                  <a:pt x="20896" y="2615"/>
                </a:cubicBezTo>
                <a:cubicBezTo>
                  <a:pt x="19185" y="3369"/>
                  <a:pt x="17578" y="4299"/>
                  <a:pt x="15798" y="4938"/>
                </a:cubicBezTo>
                <a:cubicBezTo>
                  <a:pt x="13410" y="5815"/>
                  <a:pt x="11573" y="7460"/>
                  <a:pt x="9495" y="8762"/>
                </a:cubicBezTo>
                <a:cubicBezTo>
                  <a:pt x="8424" y="9416"/>
                  <a:pt x="7214" y="10067"/>
                  <a:pt x="6686" y="11165"/>
                </a:cubicBezTo>
                <a:cubicBezTo>
                  <a:pt x="6258" y="12221"/>
                  <a:pt x="6059" y="13343"/>
                  <a:pt x="5618" y="14395"/>
                </a:cubicBezTo>
                <a:cubicBezTo>
                  <a:pt x="4153" y="16454"/>
                  <a:pt x="3617" y="18884"/>
                  <a:pt x="2549" y="21108"/>
                </a:cubicBezTo>
                <a:cubicBezTo>
                  <a:pt x="2071" y="23251"/>
                  <a:pt x="930" y="25210"/>
                  <a:pt x="326" y="27323"/>
                </a:cubicBezTo>
                <a:cubicBezTo>
                  <a:pt x="0" y="30511"/>
                  <a:pt x="65" y="33821"/>
                  <a:pt x="1348" y="36871"/>
                </a:cubicBezTo>
                <a:cubicBezTo>
                  <a:pt x="2565" y="40147"/>
                  <a:pt x="2733" y="43607"/>
                  <a:pt x="3648" y="46940"/>
                </a:cubicBezTo>
                <a:cubicBezTo>
                  <a:pt x="4390" y="49696"/>
                  <a:pt x="6866" y="51651"/>
                  <a:pt x="8971" y="53653"/>
                </a:cubicBezTo>
                <a:cubicBezTo>
                  <a:pt x="10827" y="55245"/>
                  <a:pt x="12641" y="56933"/>
                  <a:pt x="14945" y="58039"/>
                </a:cubicBezTo>
                <a:cubicBezTo>
                  <a:pt x="17567" y="59233"/>
                  <a:pt x="20372" y="60067"/>
                  <a:pt x="23032" y="61192"/>
                </a:cubicBezTo>
                <a:cubicBezTo>
                  <a:pt x="23866" y="61575"/>
                  <a:pt x="24723" y="61938"/>
                  <a:pt x="25584" y="62294"/>
                </a:cubicBezTo>
                <a:cubicBezTo>
                  <a:pt x="29319" y="63840"/>
                  <a:pt x="33185" y="65126"/>
                  <a:pt x="37084" y="66305"/>
                </a:cubicBezTo>
                <a:cubicBezTo>
                  <a:pt x="40024" y="67187"/>
                  <a:pt x="43124" y="67761"/>
                  <a:pt x="46213" y="67761"/>
                </a:cubicBezTo>
                <a:cubicBezTo>
                  <a:pt x="47814" y="67761"/>
                  <a:pt x="49413" y="67607"/>
                  <a:pt x="50984" y="67262"/>
                </a:cubicBezTo>
                <a:cubicBezTo>
                  <a:pt x="53246" y="66726"/>
                  <a:pt x="55404" y="65922"/>
                  <a:pt x="57452" y="64931"/>
                </a:cubicBezTo>
                <a:cubicBezTo>
                  <a:pt x="60127" y="63879"/>
                  <a:pt x="62607" y="62409"/>
                  <a:pt x="64471" y="60404"/>
                </a:cubicBezTo>
                <a:cubicBezTo>
                  <a:pt x="65684" y="59745"/>
                  <a:pt x="67215" y="59562"/>
                  <a:pt x="68340" y="58724"/>
                </a:cubicBezTo>
                <a:cubicBezTo>
                  <a:pt x="69465" y="57882"/>
                  <a:pt x="71482" y="57399"/>
                  <a:pt x="71157" y="55762"/>
                </a:cubicBezTo>
                <a:cubicBezTo>
                  <a:pt x="72929" y="54824"/>
                  <a:pt x="74035" y="53293"/>
                  <a:pt x="74876" y="51667"/>
                </a:cubicBezTo>
                <a:cubicBezTo>
                  <a:pt x="75680" y="50522"/>
                  <a:pt x="76503" y="49382"/>
                  <a:pt x="77108" y="48138"/>
                </a:cubicBezTo>
                <a:cubicBezTo>
                  <a:pt x="77632" y="47147"/>
                  <a:pt x="78198" y="46171"/>
                  <a:pt x="78573" y="45126"/>
                </a:cubicBezTo>
                <a:cubicBezTo>
                  <a:pt x="79182" y="42593"/>
                  <a:pt x="78003" y="40105"/>
                  <a:pt x="77571" y="37617"/>
                </a:cubicBezTo>
                <a:cubicBezTo>
                  <a:pt x="76978" y="34181"/>
                  <a:pt x="76599" y="30648"/>
                  <a:pt x="74922" y="27445"/>
                </a:cubicBezTo>
                <a:cubicBezTo>
                  <a:pt x="74073" y="25195"/>
                  <a:pt x="72511" y="23243"/>
                  <a:pt x="71490" y="21066"/>
                </a:cubicBezTo>
                <a:cubicBezTo>
                  <a:pt x="70667" y="19473"/>
                  <a:pt x="69943" y="17770"/>
                  <a:pt x="68374" y="16603"/>
                </a:cubicBezTo>
                <a:cubicBezTo>
                  <a:pt x="67264" y="15256"/>
                  <a:pt x="65672" y="14357"/>
                  <a:pt x="64237" y="13323"/>
                </a:cubicBezTo>
                <a:cubicBezTo>
                  <a:pt x="62282" y="11050"/>
                  <a:pt x="60594" y="8402"/>
                  <a:pt x="57682" y="6955"/>
                </a:cubicBezTo>
                <a:cubicBezTo>
                  <a:pt x="54853" y="5673"/>
                  <a:pt x="52419" y="3825"/>
                  <a:pt x="49989" y="2049"/>
                </a:cubicBezTo>
                <a:cubicBezTo>
                  <a:pt x="48745" y="1582"/>
                  <a:pt x="47440" y="1211"/>
                  <a:pt x="46338" y="495"/>
                </a:cubicBezTo>
                <a:cubicBezTo>
                  <a:pt x="45564" y="330"/>
                  <a:pt x="44779" y="246"/>
                  <a:pt x="43991" y="246"/>
                </a:cubicBezTo>
                <a:cubicBezTo>
                  <a:pt x="43735" y="246"/>
                  <a:pt x="43479" y="255"/>
                  <a:pt x="43223" y="273"/>
                </a:cubicBezTo>
                <a:cubicBezTo>
                  <a:pt x="43154" y="274"/>
                  <a:pt x="43086" y="274"/>
                  <a:pt x="43017" y="274"/>
                </a:cubicBezTo>
                <a:cubicBezTo>
                  <a:pt x="40456" y="274"/>
                  <a:pt x="37881" y="1"/>
                  <a:pt x="353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1"/>
          <p:cNvSpPr/>
          <p:nvPr/>
        </p:nvSpPr>
        <p:spPr>
          <a:xfrm rot="7270561">
            <a:off x="7462709" y="2517085"/>
            <a:ext cx="3614516" cy="4407369"/>
          </a:xfrm>
          <a:custGeom>
            <a:avLst/>
            <a:gdLst/>
            <a:ahLst/>
            <a:cxnLst/>
            <a:rect l="l" t="t" r="r" b="b"/>
            <a:pathLst>
              <a:path w="43621" h="53188" extrusionOk="0">
                <a:moveTo>
                  <a:pt x="17166" y="1"/>
                </a:moveTo>
                <a:cubicBezTo>
                  <a:pt x="16963" y="1"/>
                  <a:pt x="16759" y="6"/>
                  <a:pt x="16556" y="18"/>
                </a:cubicBezTo>
                <a:cubicBezTo>
                  <a:pt x="14482" y="519"/>
                  <a:pt x="12411" y="1292"/>
                  <a:pt x="10773" y="2777"/>
                </a:cubicBezTo>
                <a:cubicBezTo>
                  <a:pt x="8982" y="4266"/>
                  <a:pt x="6843" y="5139"/>
                  <a:pt x="4949" y="6451"/>
                </a:cubicBezTo>
                <a:cubicBezTo>
                  <a:pt x="3383" y="7527"/>
                  <a:pt x="2698" y="9517"/>
                  <a:pt x="1902" y="11285"/>
                </a:cubicBezTo>
                <a:cubicBezTo>
                  <a:pt x="1317" y="12808"/>
                  <a:pt x="655" y="14320"/>
                  <a:pt x="467" y="16015"/>
                </a:cubicBezTo>
                <a:cubicBezTo>
                  <a:pt x="299" y="17929"/>
                  <a:pt x="394" y="19877"/>
                  <a:pt x="276" y="21798"/>
                </a:cubicBezTo>
                <a:cubicBezTo>
                  <a:pt x="215" y="22410"/>
                  <a:pt x="180" y="23026"/>
                  <a:pt x="146" y="23650"/>
                </a:cubicBezTo>
                <a:cubicBezTo>
                  <a:pt x="0" y="26341"/>
                  <a:pt x="46" y="29058"/>
                  <a:pt x="169" y="31771"/>
                </a:cubicBezTo>
                <a:cubicBezTo>
                  <a:pt x="314" y="34875"/>
                  <a:pt x="988" y="38055"/>
                  <a:pt x="2645" y="40726"/>
                </a:cubicBezTo>
                <a:cubicBezTo>
                  <a:pt x="3475" y="42012"/>
                  <a:pt x="4447" y="43206"/>
                  <a:pt x="5538" y="44282"/>
                </a:cubicBezTo>
                <a:cubicBezTo>
                  <a:pt x="6793" y="45732"/>
                  <a:pt x="8267" y="46968"/>
                  <a:pt x="9939" y="47695"/>
                </a:cubicBezTo>
                <a:cubicBezTo>
                  <a:pt x="10620" y="48312"/>
                  <a:pt x="11076" y="49234"/>
                  <a:pt x="11853" y="49758"/>
                </a:cubicBezTo>
                <a:cubicBezTo>
                  <a:pt x="12486" y="50180"/>
                  <a:pt x="13099" y="51025"/>
                  <a:pt x="13819" y="51025"/>
                </a:cubicBezTo>
                <a:cubicBezTo>
                  <a:pt x="13986" y="51025"/>
                  <a:pt x="14159" y="50980"/>
                  <a:pt x="14340" y="50872"/>
                </a:cubicBezTo>
                <a:cubicBezTo>
                  <a:pt x="15324" y="51783"/>
                  <a:pt x="16533" y="52139"/>
                  <a:pt x="17739" y="52307"/>
                </a:cubicBezTo>
                <a:cubicBezTo>
                  <a:pt x="18634" y="52560"/>
                  <a:pt x="19537" y="52824"/>
                  <a:pt x="20452" y="52931"/>
                </a:cubicBezTo>
                <a:cubicBezTo>
                  <a:pt x="21194" y="53038"/>
                  <a:pt x="21933" y="53180"/>
                  <a:pt x="22672" y="53187"/>
                </a:cubicBezTo>
                <a:cubicBezTo>
                  <a:pt x="24402" y="53007"/>
                  <a:pt x="25707" y="51714"/>
                  <a:pt x="27176" y="50895"/>
                </a:cubicBezTo>
                <a:cubicBezTo>
                  <a:pt x="29208" y="49758"/>
                  <a:pt x="31344" y="48740"/>
                  <a:pt x="32989" y="46972"/>
                </a:cubicBezTo>
                <a:cubicBezTo>
                  <a:pt x="34214" y="45943"/>
                  <a:pt x="35098" y="44530"/>
                  <a:pt x="36242" y="43409"/>
                </a:cubicBezTo>
                <a:cubicBezTo>
                  <a:pt x="37065" y="42537"/>
                  <a:pt x="37972" y="41702"/>
                  <a:pt x="38363" y="40459"/>
                </a:cubicBezTo>
                <a:cubicBezTo>
                  <a:pt x="38963" y="39463"/>
                  <a:pt x="39174" y="38262"/>
                  <a:pt x="39511" y="37129"/>
                </a:cubicBezTo>
                <a:cubicBezTo>
                  <a:pt x="40506" y="35395"/>
                  <a:pt x="41799" y="33750"/>
                  <a:pt x="42063" y="31599"/>
                </a:cubicBezTo>
                <a:cubicBezTo>
                  <a:pt x="42247" y="29532"/>
                  <a:pt x="42867" y="27592"/>
                  <a:pt x="43449" y="25671"/>
                </a:cubicBezTo>
                <a:cubicBezTo>
                  <a:pt x="43468" y="24783"/>
                  <a:pt x="43414" y="23884"/>
                  <a:pt x="43621" y="23030"/>
                </a:cubicBezTo>
                <a:cubicBezTo>
                  <a:pt x="43529" y="22337"/>
                  <a:pt x="43345" y="21660"/>
                  <a:pt x="43070" y="21021"/>
                </a:cubicBezTo>
                <a:cubicBezTo>
                  <a:pt x="42193" y="18568"/>
                  <a:pt x="41723" y="15942"/>
                  <a:pt x="40479" y="13646"/>
                </a:cubicBezTo>
                <a:cubicBezTo>
                  <a:pt x="40173" y="13084"/>
                  <a:pt x="39832" y="12544"/>
                  <a:pt x="39629" y="11936"/>
                </a:cubicBezTo>
                <a:cubicBezTo>
                  <a:pt x="39006" y="10202"/>
                  <a:pt x="37723" y="8904"/>
                  <a:pt x="36652" y="7492"/>
                </a:cubicBezTo>
                <a:cubicBezTo>
                  <a:pt x="35798" y="6585"/>
                  <a:pt x="34857" y="5778"/>
                  <a:pt x="34061" y="4798"/>
                </a:cubicBezTo>
                <a:cubicBezTo>
                  <a:pt x="32982" y="3489"/>
                  <a:pt x="31539" y="2697"/>
                  <a:pt x="30265" y="1679"/>
                </a:cubicBezTo>
                <a:cubicBezTo>
                  <a:pt x="29614" y="1151"/>
                  <a:pt x="28937" y="535"/>
                  <a:pt x="28129" y="447"/>
                </a:cubicBezTo>
                <a:cubicBezTo>
                  <a:pt x="28024" y="441"/>
                  <a:pt x="27918" y="439"/>
                  <a:pt x="27814" y="439"/>
                </a:cubicBezTo>
                <a:cubicBezTo>
                  <a:pt x="27274" y="439"/>
                  <a:pt x="26741" y="498"/>
                  <a:pt x="26202" y="498"/>
                </a:cubicBezTo>
                <a:cubicBezTo>
                  <a:pt x="26088" y="498"/>
                  <a:pt x="25974" y="495"/>
                  <a:pt x="25860" y="489"/>
                </a:cubicBezTo>
                <a:cubicBezTo>
                  <a:pt x="24241" y="22"/>
                  <a:pt x="22595" y="221"/>
                  <a:pt x="20957" y="41"/>
                </a:cubicBezTo>
                <a:cubicBezTo>
                  <a:pt x="20602" y="84"/>
                  <a:pt x="20246" y="99"/>
                  <a:pt x="19888" y="99"/>
                </a:cubicBezTo>
                <a:cubicBezTo>
                  <a:pt x="18984" y="99"/>
                  <a:pt x="18072" y="1"/>
                  <a:pt x="171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1"/>
          <p:cNvSpPr/>
          <p:nvPr/>
        </p:nvSpPr>
        <p:spPr>
          <a:xfrm rot="3246896" flipH="1">
            <a:off x="-189074" y="3666631"/>
            <a:ext cx="4302441" cy="2759801"/>
          </a:xfrm>
          <a:custGeom>
            <a:avLst/>
            <a:gdLst/>
            <a:ahLst/>
            <a:cxnLst/>
            <a:rect l="l" t="t" r="r" b="b"/>
            <a:pathLst>
              <a:path w="87826" h="56336" extrusionOk="0">
                <a:moveTo>
                  <a:pt x="391" y="0"/>
                </a:moveTo>
                <a:cubicBezTo>
                  <a:pt x="191" y="0"/>
                  <a:pt x="0" y="151"/>
                  <a:pt x="97" y="383"/>
                </a:cubicBezTo>
                <a:cubicBezTo>
                  <a:pt x="1898" y="4699"/>
                  <a:pt x="3799" y="9207"/>
                  <a:pt x="7436" y="12320"/>
                </a:cubicBezTo>
                <a:cubicBezTo>
                  <a:pt x="9100" y="13745"/>
                  <a:pt x="11041" y="14780"/>
                  <a:pt x="13194" y="15228"/>
                </a:cubicBezTo>
                <a:cubicBezTo>
                  <a:pt x="15424" y="15692"/>
                  <a:pt x="17744" y="15765"/>
                  <a:pt x="19667" y="17126"/>
                </a:cubicBezTo>
                <a:cubicBezTo>
                  <a:pt x="21220" y="18227"/>
                  <a:pt x="22310" y="19859"/>
                  <a:pt x="23316" y="21445"/>
                </a:cubicBezTo>
                <a:cubicBezTo>
                  <a:pt x="24356" y="23094"/>
                  <a:pt x="25338" y="24805"/>
                  <a:pt x="26664" y="26250"/>
                </a:cubicBezTo>
                <a:cubicBezTo>
                  <a:pt x="29239" y="29065"/>
                  <a:pt x="33075" y="30568"/>
                  <a:pt x="36868" y="30568"/>
                </a:cubicBezTo>
                <a:cubicBezTo>
                  <a:pt x="37235" y="30568"/>
                  <a:pt x="37601" y="30554"/>
                  <a:pt x="37966" y="30526"/>
                </a:cubicBezTo>
                <a:cubicBezTo>
                  <a:pt x="42224" y="30193"/>
                  <a:pt x="46207" y="27964"/>
                  <a:pt x="48996" y="24773"/>
                </a:cubicBezTo>
                <a:cubicBezTo>
                  <a:pt x="50451" y="23106"/>
                  <a:pt x="51439" y="21086"/>
                  <a:pt x="52937" y="19460"/>
                </a:cubicBezTo>
                <a:cubicBezTo>
                  <a:pt x="54446" y="17819"/>
                  <a:pt x="56489" y="16954"/>
                  <a:pt x="58710" y="16919"/>
                </a:cubicBezTo>
                <a:cubicBezTo>
                  <a:pt x="58762" y="16918"/>
                  <a:pt x="58814" y="16917"/>
                  <a:pt x="58866" y="16917"/>
                </a:cubicBezTo>
                <a:cubicBezTo>
                  <a:pt x="63295" y="16917"/>
                  <a:pt x="66835" y="19979"/>
                  <a:pt x="68860" y="23724"/>
                </a:cubicBezTo>
                <a:cubicBezTo>
                  <a:pt x="71267" y="28168"/>
                  <a:pt x="71681" y="33373"/>
                  <a:pt x="72293" y="38298"/>
                </a:cubicBezTo>
                <a:lnTo>
                  <a:pt x="73316" y="46540"/>
                </a:lnTo>
                <a:cubicBezTo>
                  <a:pt x="73599" y="48816"/>
                  <a:pt x="73826" y="51258"/>
                  <a:pt x="75208" y="53176"/>
                </a:cubicBezTo>
                <a:cubicBezTo>
                  <a:pt x="76373" y="54796"/>
                  <a:pt x="78195" y="55932"/>
                  <a:pt x="80168" y="56247"/>
                </a:cubicBezTo>
                <a:cubicBezTo>
                  <a:pt x="80540" y="56307"/>
                  <a:pt x="80914" y="56336"/>
                  <a:pt x="81286" y="56336"/>
                </a:cubicBezTo>
                <a:cubicBezTo>
                  <a:pt x="82948" y="56336"/>
                  <a:pt x="84574" y="55756"/>
                  <a:pt x="85900" y="54732"/>
                </a:cubicBezTo>
                <a:cubicBezTo>
                  <a:pt x="86643" y="54155"/>
                  <a:pt x="87270" y="53380"/>
                  <a:pt x="87739" y="52569"/>
                </a:cubicBezTo>
                <a:cubicBezTo>
                  <a:pt x="87826" y="52422"/>
                  <a:pt x="87696" y="52286"/>
                  <a:pt x="87566" y="52286"/>
                </a:cubicBezTo>
                <a:cubicBezTo>
                  <a:pt x="87509" y="52286"/>
                  <a:pt x="87451" y="52313"/>
                  <a:pt x="87413" y="52377"/>
                </a:cubicBezTo>
                <a:cubicBezTo>
                  <a:pt x="86311" y="54193"/>
                  <a:pt x="84303" y="55463"/>
                  <a:pt x="82196" y="55720"/>
                </a:cubicBezTo>
                <a:cubicBezTo>
                  <a:pt x="81935" y="55752"/>
                  <a:pt x="81673" y="55767"/>
                  <a:pt x="81412" y="55767"/>
                </a:cubicBezTo>
                <a:cubicBezTo>
                  <a:pt x="79617" y="55767"/>
                  <a:pt x="77855" y="55030"/>
                  <a:pt x="76563" y="53776"/>
                </a:cubicBezTo>
                <a:cubicBezTo>
                  <a:pt x="74805" y="52074"/>
                  <a:pt x="74362" y="49690"/>
                  <a:pt x="74065" y="47359"/>
                </a:cubicBezTo>
                <a:cubicBezTo>
                  <a:pt x="73733" y="44742"/>
                  <a:pt x="73409" y="42119"/>
                  <a:pt x="73083" y="39499"/>
                </a:cubicBezTo>
                <a:cubicBezTo>
                  <a:pt x="72465" y="34591"/>
                  <a:pt x="72115" y="29456"/>
                  <a:pt x="70110" y="24869"/>
                </a:cubicBezTo>
                <a:cubicBezTo>
                  <a:pt x="68487" y="21159"/>
                  <a:pt x="65576" y="17729"/>
                  <a:pt x="61531" y="16662"/>
                </a:cubicBezTo>
                <a:cubicBezTo>
                  <a:pt x="60668" y="16435"/>
                  <a:pt x="59767" y="16314"/>
                  <a:pt x="58867" y="16314"/>
                </a:cubicBezTo>
                <a:cubicBezTo>
                  <a:pt x="57744" y="16314"/>
                  <a:pt x="56624" y="16502"/>
                  <a:pt x="55583" y="16910"/>
                </a:cubicBezTo>
                <a:cubicBezTo>
                  <a:pt x="53618" y="17682"/>
                  <a:pt x="52260" y="19183"/>
                  <a:pt x="51083" y="20885"/>
                </a:cubicBezTo>
                <a:cubicBezTo>
                  <a:pt x="50427" y="21832"/>
                  <a:pt x="49815" y="22817"/>
                  <a:pt x="49098" y="23721"/>
                </a:cubicBezTo>
                <a:cubicBezTo>
                  <a:pt x="48446" y="24540"/>
                  <a:pt x="47720" y="25297"/>
                  <a:pt x="46933" y="25988"/>
                </a:cubicBezTo>
                <a:cubicBezTo>
                  <a:pt x="45336" y="27384"/>
                  <a:pt x="43471" y="28494"/>
                  <a:pt x="41460" y="29176"/>
                </a:cubicBezTo>
                <a:cubicBezTo>
                  <a:pt x="39975" y="29681"/>
                  <a:pt x="38419" y="29934"/>
                  <a:pt x="36867" y="29934"/>
                </a:cubicBezTo>
                <a:cubicBezTo>
                  <a:pt x="34196" y="29934"/>
                  <a:pt x="31538" y="29184"/>
                  <a:pt x="29284" y="27672"/>
                </a:cubicBezTo>
                <a:cubicBezTo>
                  <a:pt x="27565" y="26521"/>
                  <a:pt x="26297" y="24942"/>
                  <a:pt x="25184" y="23219"/>
                </a:cubicBezTo>
                <a:cubicBezTo>
                  <a:pt x="24172" y="21654"/>
                  <a:pt x="23260" y="20017"/>
                  <a:pt x="22080" y="18571"/>
                </a:cubicBezTo>
                <a:cubicBezTo>
                  <a:pt x="20841" y="17056"/>
                  <a:pt x="19303" y="15907"/>
                  <a:pt x="17400" y="15383"/>
                </a:cubicBezTo>
                <a:cubicBezTo>
                  <a:pt x="15188" y="14774"/>
                  <a:pt x="12871" y="14783"/>
                  <a:pt x="10761" y="13786"/>
                </a:cubicBezTo>
                <a:cubicBezTo>
                  <a:pt x="6567" y="11798"/>
                  <a:pt x="4020" y="7677"/>
                  <a:pt x="2170" y="3603"/>
                </a:cubicBezTo>
                <a:cubicBezTo>
                  <a:pt x="1660" y="2484"/>
                  <a:pt x="1187" y="1348"/>
                  <a:pt x="715" y="211"/>
                </a:cubicBezTo>
                <a:cubicBezTo>
                  <a:pt x="654" y="64"/>
                  <a:pt x="521" y="0"/>
                  <a:pt x="3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 rot="4387327">
            <a:off x="495066" y="-1934211"/>
            <a:ext cx="2610584" cy="2754544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1"/>
          <p:cNvGrpSpPr/>
          <p:nvPr/>
        </p:nvGrpSpPr>
        <p:grpSpPr>
          <a:xfrm rot="3079499" flipH="1">
            <a:off x="4852502" y="-1667281"/>
            <a:ext cx="4506180" cy="3078297"/>
            <a:chOff x="-717998" y="2363140"/>
            <a:chExt cx="4506196" cy="3078308"/>
          </a:xfrm>
        </p:grpSpPr>
        <p:sp>
          <p:nvSpPr>
            <p:cNvPr id="130" name="Google Shape;130;p11"/>
            <p:cNvSpPr/>
            <p:nvPr/>
          </p:nvSpPr>
          <p:spPr>
            <a:xfrm rot="294436">
              <a:off x="-622745" y="2685375"/>
              <a:ext cx="3788465" cy="2389344"/>
            </a:xfrm>
            <a:custGeom>
              <a:avLst/>
              <a:gdLst/>
              <a:ahLst/>
              <a:cxnLst/>
              <a:rect l="l" t="t" r="r" b="b"/>
              <a:pathLst>
                <a:path w="78327" h="49400" extrusionOk="0">
                  <a:moveTo>
                    <a:pt x="6187" y="0"/>
                  </a:moveTo>
                  <a:cubicBezTo>
                    <a:pt x="4723" y="0"/>
                    <a:pt x="3311" y="707"/>
                    <a:pt x="2164" y="1589"/>
                  </a:cubicBezTo>
                  <a:cubicBezTo>
                    <a:pt x="1386" y="2190"/>
                    <a:pt x="687" y="2886"/>
                    <a:pt x="80" y="3658"/>
                  </a:cubicBezTo>
                  <a:cubicBezTo>
                    <a:pt x="1" y="3758"/>
                    <a:pt x="86" y="3893"/>
                    <a:pt x="183" y="3893"/>
                  </a:cubicBezTo>
                  <a:cubicBezTo>
                    <a:pt x="213" y="3893"/>
                    <a:pt x="245" y="3880"/>
                    <a:pt x="273" y="3848"/>
                  </a:cubicBezTo>
                  <a:cubicBezTo>
                    <a:pt x="1537" y="2385"/>
                    <a:pt x="3172" y="1004"/>
                    <a:pt x="5096" y="540"/>
                  </a:cubicBezTo>
                  <a:cubicBezTo>
                    <a:pt x="5438" y="458"/>
                    <a:pt x="5777" y="418"/>
                    <a:pt x="6108" y="418"/>
                  </a:cubicBezTo>
                  <a:cubicBezTo>
                    <a:pt x="7579" y="418"/>
                    <a:pt x="8900" y="1206"/>
                    <a:pt x="9680" y="2545"/>
                  </a:cubicBezTo>
                  <a:cubicBezTo>
                    <a:pt x="10572" y="4078"/>
                    <a:pt x="10808" y="5917"/>
                    <a:pt x="11024" y="7645"/>
                  </a:cubicBezTo>
                  <a:cubicBezTo>
                    <a:pt x="11318" y="10003"/>
                    <a:pt x="11668" y="12355"/>
                    <a:pt x="12078" y="14698"/>
                  </a:cubicBezTo>
                  <a:cubicBezTo>
                    <a:pt x="12492" y="17073"/>
                    <a:pt x="12967" y="19434"/>
                    <a:pt x="13498" y="21785"/>
                  </a:cubicBezTo>
                  <a:cubicBezTo>
                    <a:pt x="13990" y="23959"/>
                    <a:pt x="14506" y="26131"/>
                    <a:pt x="15203" y="28249"/>
                  </a:cubicBezTo>
                  <a:cubicBezTo>
                    <a:pt x="16465" y="32087"/>
                    <a:pt x="18435" y="35806"/>
                    <a:pt x="21824" y="38161"/>
                  </a:cubicBezTo>
                  <a:cubicBezTo>
                    <a:pt x="23366" y="39230"/>
                    <a:pt x="25140" y="39979"/>
                    <a:pt x="27008" y="40201"/>
                  </a:cubicBezTo>
                  <a:cubicBezTo>
                    <a:pt x="27353" y="40241"/>
                    <a:pt x="27696" y="40261"/>
                    <a:pt x="28039" y="40261"/>
                  </a:cubicBezTo>
                  <a:cubicBezTo>
                    <a:pt x="29617" y="40261"/>
                    <a:pt x="31164" y="39842"/>
                    <a:pt x="32575" y="39114"/>
                  </a:cubicBezTo>
                  <a:cubicBezTo>
                    <a:pt x="36328" y="37179"/>
                    <a:pt x="38712" y="33582"/>
                    <a:pt x="41516" y="30569"/>
                  </a:cubicBezTo>
                  <a:cubicBezTo>
                    <a:pt x="43793" y="28122"/>
                    <a:pt x="46967" y="25681"/>
                    <a:pt x="50428" y="25681"/>
                  </a:cubicBezTo>
                  <a:cubicBezTo>
                    <a:pt x="51068" y="25681"/>
                    <a:pt x="51718" y="25765"/>
                    <a:pt x="52374" y="25947"/>
                  </a:cubicBezTo>
                  <a:cubicBezTo>
                    <a:pt x="55580" y="26839"/>
                    <a:pt x="57364" y="29881"/>
                    <a:pt x="59039" y="32507"/>
                  </a:cubicBezTo>
                  <a:cubicBezTo>
                    <a:pt x="59890" y="33836"/>
                    <a:pt x="60765" y="35171"/>
                    <a:pt x="61834" y="36337"/>
                  </a:cubicBezTo>
                  <a:cubicBezTo>
                    <a:pt x="63151" y="37770"/>
                    <a:pt x="64781" y="38717"/>
                    <a:pt x="66523" y="39539"/>
                  </a:cubicBezTo>
                  <a:cubicBezTo>
                    <a:pt x="68391" y="40419"/>
                    <a:pt x="70216" y="41308"/>
                    <a:pt x="71874" y="42559"/>
                  </a:cubicBezTo>
                  <a:cubicBezTo>
                    <a:pt x="73491" y="43780"/>
                    <a:pt x="74925" y="45222"/>
                    <a:pt x="76138" y="46848"/>
                  </a:cubicBezTo>
                  <a:cubicBezTo>
                    <a:pt x="76706" y="47615"/>
                    <a:pt x="77222" y="48419"/>
                    <a:pt x="77685" y="49253"/>
                  </a:cubicBezTo>
                  <a:cubicBezTo>
                    <a:pt x="77743" y="49357"/>
                    <a:pt x="77832" y="49400"/>
                    <a:pt x="77922" y="49400"/>
                  </a:cubicBezTo>
                  <a:cubicBezTo>
                    <a:pt x="78122" y="49400"/>
                    <a:pt x="78327" y="49186"/>
                    <a:pt x="78198" y="48953"/>
                  </a:cubicBezTo>
                  <a:cubicBezTo>
                    <a:pt x="76254" y="45464"/>
                    <a:pt x="73357" y="42524"/>
                    <a:pt x="69883" y="40548"/>
                  </a:cubicBezTo>
                  <a:cubicBezTo>
                    <a:pt x="68007" y="39478"/>
                    <a:pt x="65932" y="38779"/>
                    <a:pt x="64134" y="37569"/>
                  </a:cubicBezTo>
                  <a:cubicBezTo>
                    <a:pt x="62726" y="36619"/>
                    <a:pt x="61627" y="35311"/>
                    <a:pt x="60660" y="33929"/>
                  </a:cubicBezTo>
                  <a:cubicBezTo>
                    <a:pt x="58865" y="31362"/>
                    <a:pt x="57387" y="28313"/>
                    <a:pt x="54718" y="26518"/>
                  </a:cubicBezTo>
                  <a:cubicBezTo>
                    <a:pt x="53416" y="25644"/>
                    <a:pt x="51983" y="25269"/>
                    <a:pt x="50539" y="25269"/>
                  </a:cubicBezTo>
                  <a:cubicBezTo>
                    <a:pt x="48299" y="25269"/>
                    <a:pt x="46031" y="26171"/>
                    <a:pt x="44179" y="27518"/>
                  </a:cubicBezTo>
                  <a:cubicBezTo>
                    <a:pt x="40706" y="30045"/>
                    <a:pt x="38491" y="33856"/>
                    <a:pt x="35285" y="36669"/>
                  </a:cubicBezTo>
                  <a:cubicBezTo>
                    <a:pt x="33752" y="38015"/>
                    <a:pt x="31971" y="39152"/>
                    <a:pt x="29964" y="39612"/>
                  </a:cubicBezTo>
                  <a:cubicBezTo>
                    <a:pt x="29335" y="39756"/>
                    <a:pt x="28699" y="39824"/>
                    <a:pt x="28065" y="39824"/>
                  </a:cubicBezTo>
                  <a:cubicBezTo>
                    <a:pt x="26670" y="39824"/>
                    <a:pt x="25282" y="39494"/>
                    <a:pt x="24004" y="38913"/>
                  </a:cubicBezTo>
                  <a:cubicBezTo>
                    <a:pt x="20067" y="37129"/>
                    <a:pt x="17587" y="33460"/>
                    <a:pt x="16091" y="29532"/>
                  </a:cubicBezTo>
                  <a:cubicBezTo>
                    <a:pt x="15322" y="27509"/>
                    <a:pt x="14771" y="25411"/>
                    <a:pt x="14267" y="23310"/>
                  </a:cubicBezTo>
                  <a:cubicBezTo>
                    <a:pt x="13693" y="20917"/>
                    <a:pt x="13183" y="18510"/>
                    <a:pt x="12734" y="16091"/>
                  </a:cubicBezTo>
                  <a:cubicBezTo>
                    <a:pt x="12282" y="13637"/>
                    <a:pt x="11895" y="11174"/>
                    <a:pt x="11571" y="8703"/>
                  </a:cubicBezTo>
                  <a:cubicBezTo>
                    <a:pt x="11338" y="6896"/>
                    <a:pt x="11198" y="5025"/>
                    <a:pt x="10516" y="3317"/>
                  </a:cubicBezTo>
                  <a:cubicBezTo>
                    <a:pt x="9902" y="1779"/>
                    <a:pt x="8768" y="441"/>
                    <a:pt x="7080" y="91"/>
                  </a:cubicBezTo>
                  <a:cubicBezTo>
                    <a:pt x="6782" y="29"/>
                    <a:pt x="6483" y="0"/>
                    <a:pt x="6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294436">
              <a:off x="-568472" y="2539836"/>
              <a:ext cx="4247906" cy="2724917"/>
            </a:xfrm>
            <a:custGeom>
              <a:avLst/>
              <a:gdLst/>
              <a:ahLst/>
              <a:cxnLst/>
              <a:rect l="l" t="t" r="r" b="b"/>
              <a:pathLst>
                <a:path w="87826" h="56338" extrusionOk="0">
                  <a:moveTo>
                    <a:pt x="6540" y="1"/>
                  </a:moveTo>
                  <a:cubicBezTo>
                    <a:pt x="4880" y="1"/>
                    <a:pt x="3253" y="581"/>
                    <a:pt x="1925" y="1605"/>
                  </a:cubicBezTo>
                  <a:cubicBezTo>
                    <a:pt x="1181" y="2182"/>
                    <a:pt x="555" y="2960"/>
                    <a:pt x="86" y="3770"/>
                  </a:cubicBezTo>
                  <a:cubicBezTo>
                    <a:pt x="1" y="3916"/>
                    <a:pt x="130" y="4051"/>
                    <a:pt x="259" y="4051"/>
                  </a:cubicBezTo>
                  <a:cubicBezTo>
                    <a:pt x="316" y="4051"/>
                    <a:pt x="374" y="4024"/>
                    <a:pt x="412" y="3960"/>
                  </a:cubicBezTo>
                  <a:cubicBezTo>
                    <a:pt x="1514" y="2147"/>
                    <a:pt x="3522" y="874"/>
                    <a:pt x="5629" y="617"/>
                  </a:cubicBezTo>
                  <a:cubicBezTo>
                    <a:pt x="5888" y="586"/>
                    <a:pt x="6148" y="571"/>
                    <a:pt x="6407" y="571"/>
                  </a:cubicBezTo>
                  <a:cubicBezTo>
                    <a:pt x="8205" y="571"/>
                    <a:pt x="9969" y="1305"/>
                    <a:pt x="11265" y="2561"/>
                  </a:cubicBezTo>
                  <a:cubicBezTo>
                    <a:pt x="13022" y="4266"/>
                    <a:pt x="13462" y="6647"/>
                    <a:pt x="13760" y="8978"/>
                  </a:cubicBezTo>
                  <a:cubicBezTo>
                    <a:pt x="14095" y="11595"/>
                    <a:pt x="14415" y="14218"/>
                    <a:pt x="14745" y="16838"/>
                  </a:cubicBezTo>
                  <a:cubicBezTo>
                    <a:pt x="15359" y="21746"/>
                    <a:pt x="15709" y="26881"/>
                    <a:pt x="17717" y="31468"/>
                  </a:cubicBezTo>
                  <a:cubicBezTo>
                    <a:pt x="19340" y="35178"/>
                    <a:pt x="22252" y="38608"/>
                    <a:pt x="26294" y="39675"/>
                  </a:cubicBezTo>
                  <a:cubicBezTo>
                    <a:pt x="27156" y="39903"/>
                    <a:pt x="28056" y="40024"/>
                    <a:pt x="28955" y="40024"/>
                  </a:cubicBezTo>
                  <a:cubicBezTo>
                    <a:pt x="30078" y="40024"/>
                    <a:pt x="31200" y="39835"/>
                    <a:pt x="32242" y="39427"/>
                  </a:cubicBezTo>
                  <a:cubicBezTo>
                    <a:pt x="34206" y="38655"/>
                    <a:pt x="35567" y="37154"/>
                    <a:pt x="36745" y="35452"/>
                  </a:cubicBezTo>
                  <a:cubicBezTo>
                    <a:pt x="37400" y="34505"/>
                    <a:pt x="38009" y="33520"/>
                    <a:pt x="38729" y="32616"/>
                  </a:cubicBezTo>
                  <a:cubicBezTo>
                    <a:pt x="39382" y="31797"/>
                    <a:pt x="40105" y="31040"/>
                    <a:pt x="40892" y="30349"/>
                  </a:cubicBezTo>
                  <a:cubicBezTo>
                    <a:pt x="42489" y="28953"/>
                    <a:pt x="44354" y="27843"/>
                    <a:pt x="46368" y="27161"/>
                  </a:cubicBezTo>
                  <a:cubicBezTo>
                    <a:pt x="47852" y="26656"/>
                    <a:pt x="49409" y="26403"/>
                    <a:pt x="50961" y="26403"/>
                  </a:cubicBezTo>
                  <a:cubicBezTo>
                    <a:pt x="53632" y="26403"/>
                    <a:pt x="56289" y="27153"/>
                    <a:pt x="58543" y="28664"/>
                  </a:cubicBezTo>
                  <a:cubicBezTo>
                    <a:pt x="60263" y="29816"/>
                    <a:pt x="61531" y="31395"/>
                    <a:pt x="62641" y="33117"/>
                  </a:cubicBezTo>
                  <a:cubicBezTo>
                    <a:pt x="63652" y="34682"/>
                    <a:pt x="64564" y="36320"/>
                    <a:pt x="65748" y="37766"/>
                  </a:cubicBezTo>
                  <a:cubicBezTo>
                    <a:pt x="66986" y="39281"/>
                    <a:pt x="68522" y="40429"/>
                    <a:pt x="70425" y="40954"/>
                  </a:cubicBezTo>
                  <a:cubicBezTo>
                    <a:pt x="72640" y="41563"/>
                    <a:pt x="74957" y="41554"/>
                    <a:pt x="77064" y="42551"/>
                  </a:cubicBezTo>
                  <a:cubicBezTo>
                    <a:pt x="81257" y="44539"/>
                    <a:pt x="83805" y="48659"/>
                    <a:pt x="85658" y="52734"/>
                  </a:cubicBezTo>
                  <a:cubicBezTo>
                    <a:pt x="86168" y="53853"/>
                    <a:pt x="86637" y="54989"/>
                    <a:pt x="87109" y="56126"/>
                  </a:cubicBezTo>
                  <a:cubicBezTo>
                    <a:pt x="87171" y="56274"/>
                    <a:pt x="87305" y="56338"/>
                    <a:pt x="87435" y="56338"/>
                  </a:cubicBezTo>
                  <a:cubicBezTo>
                    <a:pt x="87635" y="56338"/>
                    <a:pt x="87826" y="56186"/>
                    <a:pt x="87730" y="55954"/>
                  </a:cubicBezTo>
                  <a:cubicBezTo>
                    <a:pt x="85929" y="51641"/>
                    <a:pt x="84029" y="47129"/>
                    <a:pt x="80392" y="44017"/>
                  </a:cubicBezTo>
                  <a:cubicBezTo>
                    <a:pt x="78725" y="42592"/>
                    <a:pt x="76784" y="41557"/>
                    <a:pt x="74630" y="41108"/>
                  </a:cubicBezTo>
                  <a:cubicBezTo>
                    <a:pt x="72404" y="40645"/>
                    <a:pt x="70081" y="40572"/>
                    <a:pt x="68161" y="39211"/>
                  </a:cubicBezTo>
                  <a:cubicBezTo>
                    <a:pt x="66604" y="38110"/>
                    <a:pt x="65514" y="36481"/>
                    <a:pt x="64512" y="34892"/>
                  </a:cubicBezTo>
                  <a:cubicBezTo>
                    <a:pt x="63469" y="33246"/>
                    <a:pt x="62487" y="31532"/>
                    <a:pt x="61163" y="30087"/>
                  </a:cubicBezTo>
                  <a:cubicBezTo>
                    <a:pt x="58588" y="27274"/>
                    <a:pt x="54756" y="25771"/>
                    <a:pt x="50967" y="25771"/>
                  </a:cubicBezTo>
                  <a:cubicBezTo>
                    <a:pt x="50598" y="25771"/>
                    <a:pt x="50229" y="25786"/>
                    <a:pt x="49862" y="25814"/>
                  </a:cubicBezTo>
                  <a:cubicBezTo>
                    <a:pt x="45604" y="26144"/>
                    <a:pt x="41620" y="28373"/>
                    <a:pt x="38831" y="31564"/>
                  </a:cubicBezTo>
                  <a:cubicBezTo>
                    <a:pt x="37374" y="33231"/>
                    <a:pt x="36386" y="35251"/>
                    <a:pt x="34891" y="36877"/>
                  </a:cubicBezTo>
                  <a:cubicBezTo>
                    <a:pt x="33381" y="38518"/>
                    <a:pt x="31339" y="39383"/>
                    <a:pt x="29118" y="39418"/>
                  </a:cubicBezTo>
                  <a:cubicBezTo>
                    <a:pt x="29066" y="39419"/>
                    <a:pt x="29014" y="39419"/>
                    <a:pt x="28962" y="39419"/>
                  </a:cubicBezTo>
                  <a:cubicBezTo>
                    <a:pt x="24529" y="39419"/>
                    <a:pt x="20992" y="36358"/>
                    <a:pt x="18964" y="32613"/>
                  </a:cubicBezTo>
                  <a:cubicBezTo>
                    <a:pt x="16557" y="28169"/>
                    <a:pt x="16143" y="22964"/>
                    <a:pt x="15534" y="18039"/>
                  </a:cubicBezTo>
                  <a:lnTo>
                    <a:pt x="14511" y="9797"/>
                  </a:lnTo>
                  <a:cubicBezTo>
                    <a:pt x="14229" y="7521"/>
                    <a:pt x="14001" y="5079"/>
                    <a:pt x="12620" y="3161"/>
                  </a:cubicBezTo>
                  <a:cubicBezTo>
                    <a:pt x="11454" y="1541"/>
                    <a:pt x="9633" y="404"/>
                    <a:pt x="7657" y="90"/>
                  </a:cubicBezTo>
                  <a:cubicBezTo>
                    <a:pt x="7285" y="30"/>
                    <a:pt x="6912" y="1"/>
                    <a:pt x="6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1"/>
          <p:cNvSpPr/>
          <p:nvPr/>
        </p:nvSpPr>
        <p:spPr>
          <a:xfrm>
            <a:off x="6771538" y="4299150"/>
            <a:ext cx="2943646" cy="241090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 hasCustomPrompt="1"/>
          </p:nvPr>
        </p:nvSpPr>
        <p:spPr>
          <a:xfrm>
            <a:off x="1638550" y="12370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784550" y="228145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2" hasCustomPrompt="1"/>
          </p:nvPr>
        </p:nvSpPr>
        <p:spPr>
          <a:xfrm>
            <a:off x="4257750" y="12370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3"/>
          </p:nvPr>
        </p:nvSpPr>
        <p:spPr>
          <a:xfrm>
            <a:off x="3403800" y="228145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4" hasCustomPrompt="1"/>
          </p:nvPr>
        </p:nvSpPr>
        <p:spPr>
          <a:xfrm>
            <a:off x="6876950" y="12370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5"/>
          </p:nvPr>
        </p:nvSpPr>
        <p:spPr>
          <a:xfrm>
            <a:off x="6023000" y="228145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6" hasCustomPrompt="1"/>
          </p:nvPr>
        </p:nvSpPr>
        <p:spPr>
          <a:xfrm>
            <a:off x="1638550" y="30264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7"/>
          </p:nvPr>
        </p:nvSpPr>
        <p:spPr>
          <a:xfrm>
            <a:off x="784550" y="408209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8" hasCustomPrompt="1"/>
          </p:nvPr>
        </p:nvSpPr>
        <p:spPr>
          <a:xfrm>
            <a:off x="4257750" y="30264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9"/>
          </p:nvPr>
        </p:nvSpPr>
        <p:spPr>
          <a:xfrm>
            <a:off x="3403800" y="408209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13" hasCustomPrompt="1"/>
          </p:nvPr>
        </p:nvSpPr>
        <p:spPr>
          <a:xfrm>
            <a:off x="6876950" y="30264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4"/>
          </p:nvPr>
        </p:nvSpPr>
        <p:spPr>
          <a:xfrm>
            <a:off x="6023000" y="408209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5"/>
          </p:nvPr>
        </p:nvSpPr>
        <p:spPr>
          <a:xfrm>
            <a:off x="720000" y="455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6"/>
          </p:nvPr>
        </p:nvSpPr>
        <p:spPr>
          <a:xfrm>
            <a:off x="715100" y="1829106"/>
            <a:ext cx="24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7"/>
          </p:nvPr>
        </p:nvSpPr>
        <p:spPr>
          <a:xfrm>
            <a:off x="3334350" y="1829106"/>
            <a:ext cx="24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8"/>
          </p:nvPr>
        </p:nvSpPr>
        <p:spPr>
          <a:xfrm>
            <a:off x="5953600" y="1829106"/>
            <a:ext cx="24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9"/>
          </p:nvPr>
        </p:nvSpPr>
        <p:spPr>
          <a:xfrm>
            <a:off x="715100" y="3625196"/>
            <a:ext cx="24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20"/>
          </p:nvPr>
        </p:nvSpPr>
        <p:spPr>
          <a:xfrm>
            <a:off x="3334350" y="3625196"/>
            <a:ext cx="24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21"/>
          </p:nvPr>
        </p:nvSpPr>
        <p:spPr>
          <a:xfrm>
            <a:off x="5953600" y="3625196"/>
            <a:ext cx="2475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/>
          <p:nvPr/>
        </p:nvSpPr>
        <p:spPr>
          <a:xfrm rot="7270529">
            <a:off x="7296585" y="-2676986"/>
            <a:ext cx="3897073" cy="4751782"/>
          </a:xfrm>
          <a:custGeom>
            <a:avLst/>
            <a:gdLst/>
            <a:ahLst/>
            <a:cxnLst/>
            <a:rect l="l" t="t" r="r" b="b"/>
            <a:pathLst>
              <a:path w="43621" h="53188" extrusionOk="0">
                <a:moveTo>
                  <a:pt x="17166" y="1"/>
                </a:moveTo>
                <a:cubicBezTo>
                  <a:pt x="16963" y="1"/>
                  <a:pt x="16759" y="6"/>
                  <a:pt x="16556" y="18"/>
                </a:cubicBezTo>
                <a:cubicBezTo>
                  <a:pt x="14482" y="519"/>
                  <a:pt x="12411" y="1292"/>
                  <a:pt x="10773" y="2777"/>
                </a:cubicBezTo>
                <a:cubicBezTo>
                  <a:pt x="8982" y="4266"/>
                  <a:pt x="6843" y="5139"/>
                  <a:pt x="4949" y="6451"/>
                </a:cubicBezTo>
                <a:cubicBezTo>
                  <a:pt x="3383" y="7527"/>
                  <a:pt x="2698" y="9517"/>
                  <a:pt x="1902" y="11285"/>
                </a:cubicBezTo>
                <a:cubicBezTo>
                  <a:pt x="1317" y="12808"/>
                  <a:pt x="655" y="14320"/>
                  <a:pt x="467" y="16015"/>
                </a:cubicBezTo>
                <a:cubicBezTo>
                  <a:pt x="299" y="17929"/>
                  <a:pt x="394" y="19877"/>
                  <a:pt x="276" y="21798"/>
                </a:cubicBezTo>
                <a:cubicBezTo>
                  <a:pt x="215" y="22410"/>
                  <a:pt x="180" y="23026"/>
                  <a:pt x="146" y="23650"/>
                </a:cubicBezTo>
                <a:cubicBezTo>
                  <a:pt x="0" y="26341"/>
                  <a:pt x="46" y="29058"/>
                  <a:pt x="169" y="31771"/>
                </a:cubicBezTo>
                <a:cubicBezTo>
                  <a:pt x="314" y="34875"/>
                  <a:pt x="988" y="38055"/>
                  <a:pt x="2645" y="40726"/>
                </a:cubicBezTo>
                <a:cubicBezTo>
                  <a:pt x="3475" y="42012"/>
                  <a:pt x="4447" y="43206"/>
                  <a:pt x="5538" y="44282"/>
                </a:cubicBezTo>
                <a:cubicBezTo>
                  <a:pt x="6793" y="45732"/>
                  <a:pt x="8267" y="46968"/>
                  <a:pt x="9939" y="47695"/>
                </a:cubicBezTo>
                <a:cubicBezTo>
                  <a:pt x="10620" y="48312"/>
                  <a:pt x="11076" y="49234"/>
                  <a:pt x="11853" y="49758"/>
                </a:cubicBezTo>
                <a:cubicBezTo>
                  <a:pt x="12486" y="50180"/>
                  <a:pt x="13099" y="51025"/>
                  <a:pt x="13819" y="51025"/>
                </a:cubicBezTo>
                <a:cubicBezTo>
                  <a:pt x="13986" y="51025"/>
                  <a:pt x="14159" y="50980"/>
                  <a:pt x="14340" y="50872"/>
                </a:cubicBezTo>
                <a:cubicBezTo>
                  <a:pt x="15324" y="51783"/>
                  <a:pt x="16533" y="52139"/>
                  <a:pt x="17739" y="52307"/>
                </a:cubicBezTo>
                <a:cubicBezTo>
                  <a:pt x="18634" y="52560"/>
                  <a:pt x="19537" y="52824"/>
                  <a:pt x="20452" y="52931"/>
                </a:cubicBezTo>
                <a:cubicBezTo>
                  <a:pt x="21194" y="53038"/>
                  <a:pt x="21933" y="53180"/>
                  <a:pt x="22672" y="53187"/>
                </a:cubicBezTo>
                <a:cubicBezTo>
                  <a:pt x="24402" y="53007"/>
                  <a:pt x="25707" y="51714"/>
                  <a:pt x="27176" y="50895"/>
                </a:cubicBezTo>
                <a:cubicBezTo>
                  <a:pt x="29208" y="49758"/>
                  <a:pt x="31344" y="48740"/>
                  <a:pt x="32989" y="46972"/>
                </a:cubicBezTo>
                <a:cubicBezTo>
                  <a:pt x="34214" y="45943"/>
                  <a:pt x="35098" y="44530"/>
                  <a:pt x="36242" y="43409"/>
                </a:cubicBezTo>
                <a:cubicBezTo>
                  <a:pt x="37065" y="42537"/>
                  <a:pt x="37972" y="41702"/>
                  <a:pt x="38363" y="40459"/>
                </a:cubicBezTo>
                <a:cubicBezTo>
                  <a:pt x="38963" y="39463"/>
                  <a:pt x="39174" y="38262"/>
                  <a:pt x="39511" y="37129"/>
                </a:cubicBezTo>
                <a:cubicBezTo>
                  <a:pt x="40506" y="35395"/>
                  <a:pt x="41799" y="33750"/>
                  <a:pt x="42063" y="31599"/>
                </a:cubicBezTo>
                <a:cubicBezTo>
                  <a:pt x="42247" y="29532"/>
                  <a:pt x="42867" y="27592"/>
                  <a:pt x="43449" y="25671"/>
                </a:cubicBezTo>
                <a:cubicBezTo>
                  <a:pt x="43468" y="24783"/>
                  <a:pt x="43414" y="23884"/>
                  <a:pt x="43621" y="23030"/>
                </a:cubicBezTo>
                <a:cubicBezTo>
                  <a:pt x="43529" y="22337"/>
                  <a:pt x="43345" y="21660"/>
                  <a:pt x="43070" y="21021"/>
                </a:cubicBezTo>
                <a:cubicBezTo>
                  <a:pt x="42193" y="18568"/>
                  <a:pt x="41723" y="15942"/>
                  <a:pt x="40479" y="13646"/>
                </a:cubicBezTo>
                <a:cubicBezTo>
                  <a:pt x="40173" y="13084"/>
                  <a:pt x="39832" y="12544"/>
                  <a:pt x="39629" y="11936"/>
                </a:cubicBezTo>
                <a:cubicBezTo>
                  <a:pt x="39006" y="10202"/>
                  <a:pt x="37723" y="8904"/>
                  <a:pt x="36652" y="7492"/>
                </a:cubicBezTo>
                <a:cubicBezTo>
                  <a:pt x="35798" y="6585"/>
                  <a:pt x="34857" y="5778"/>
                  <a:pt x="34061" y="4798"/>
                </a:cubicBezTo>
                <a:cubicBezTo>
                  <a:pt x="32982" y="3489"/>
                  <a:pt x="31539" y="2697"/>
                  <a:pt x="30265" y="1679"/>
                </a:cubicBezTo>
                <a:cubicBezTo>
                  <a:pt x="29614" y="1151"/>
                  <a:pt x="28937" y="535"/>
                  <a:pt x="28129" y="447"/>
                </a:cubicBezTo>
                <a:cubicBezTo>
                  <a:pt x="28024" y="441"/>
                  <a:pt x="27918" y="439"/>
                  <a:pt x="27814" y="439"/>
                </a:cubicBezTo>
                <a:cubicBezTo>
                  <a:pt x="27274" y="439"/>
                  <a:pt x="26741" y="498"/>
                  <a:pt x="26202" y="498"/>
                </a:cubicBezTo>
                <a:cubicBezTo>
                  <a:pt x="26088" y="498"/>
                  <a:pt x="25974" y="495"/>
                  <a:pt x="25860" y="489"/>
                </a:cubicBezTo>
                <a:cubicBezTo>
                  <a:pt x="24241" y="22"/>
                  <a:pt x="22595" y="221"/>
                  <a:pt x="20957" y="41"/>
                </a:cubicBezTo>
                <a:cubicBezTo>
                  <a:pt x="20602" y="84"/>
                  <a:pt x="20246" y="99"/>
                  <a:pt x="19888" y="99"/>
                </a:cubicBezTo>
                <a:cubicBezTo>
                  <a:pt x="18984" y="99"/>
                  <a:pt x="18072" y="1"/>
                  <a:pt x="171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4687825" y="4760610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 rot="294436">
            <a:off x="-2416822" y="2793486"/>
            <a:ext cx="4247906" cy="2724917"/>
          </a:xfrm>
          <a:custGeom>
            <a:avLst/>
            <a:gdLst/>
            <a:ahLst/>
            <a:cxnLst/>
            <a:rect l="l" t="t" r="r" b="b"/>
            <a:pathLst>
              <a:path w="87826" h="56338" extrusionOk="0">
                <a:moveTo>
                  <a:pt x="6540" y="1"/>
                </a:moveTo>
                <a:cubicBezTo>
                  <a:pt x="4880" y="1"/>
                  <a:pt x="3253" y="581"/>
                  <a:pt x="1925" y="1605"/>
                </a:cubicBezTo>
                <a:cubicBezTo>
                  <a:pt x="1181" y="2182"/>
                  <a:pt x="555" y="2960"/>
                  <a:pt x="86" y="3770"/>
                </a:cubicBezTo>
                <a:cubicBezTo>
                  <a:pt x="1" y="3916"/>
                  <a:pt x="130" y="4051"/>
                  <a:pt x="259" y="4051"/>
                </a:cubicBezTo>
                <a:cubicBezTo>
                  <a:pt x="316" y="4051"/>
                  <a:pt x="374" y="4024"/>
                  <a:pt x="412" y="3960"/>
                </a:cubicBezTo>
                <a:cubicBezTo>
                  <a:pt x="1514" y="2147"/>
                  <a:pt x="3522" y="874"/>
                  <a:pt x="5629" y="617"/>
                </a:cubicBezTo>
                <a:cubicBezTo>
                  <a:pt x="5888" y="586"/>
                  <a:pt x="6148" y="571"/>
                  <a:pt x="6407" y="571"/>
                </a:cubicBezTo>
                <a:cubicBezTo>
                  <a:pt x="8205" y="571"/>
                  <a:pt x="9969" y="1305"/>
                  <a:pt x="11265" y="2561"/>
                </a:cubicBezTo>
                <a:cubicBezTo>
                  <a:pt x="13022" y="4266"/>
                  <a:pt x="13462" y="6647"/>
                  <a:pt x="13760" y="8978"/>
                </a:cubicBezTo>
                <a:cubicBezTo>
                  <a:pt x="14095" y="11595"/>
                  <a:pt x="14415" y="14218"/>
                  <a:pt x="14745" y="16838"/>
                </a:cubicBezTo>
                <a:cubicBezTo>
                  <a:pt x="15359" y="21746"/>
                  <a:pt x="15709" y="26881"/>
                  <a:pt x="17717" y="31468"/>
                </a:cubicBezTo>
                <a:cubicBezTo>
                  <a:pt x="19340" y="35178"/>
                  <a:pt x="22252" y="38608"/>
                  <a:pt x="26294" y="39675"/>
                </a:cubicBezTo>
                <a:cubicBezTo>
                  <a:pt x="27156" y="39903"/>
                  <a:pt x="28056" y="40024"/>
                  <a:pt x="28955" y="40024"/>
                </a:cubicBezTo>
                <a:cubicBezTo>
                  <a:pt x="30078" y="40024"/>
                  <a:pt x="31200" y="39835"/>
                  <a:pt x="32242" y="39427"/>
                </a:cubicBezTo>
                <a:cubicBezTo>
                  <a:pt x="34206" y="38655"/>
                  <a:pt x="35567" y="37154"/>
                  <a:pt x="36745" y="35452"/>
                </a:cubicBezTo>
                <a:cubicBezTo>
                  <a:pt x="37400" y="34505"/>
                  <a:pt x="38009" y="33520"/>
                  <a:pt x="38729" y="32616"/>
                </a:cubicBezTo>
                <a:cubicBezTo>
                  <a:pt x="39382" y="31797"/>
                  <a:pt x="40105" y="31040"/>
                  <a:pt x="40892" y="30349"/>
                </a:cubicBezTo>
                <a:cubicBezTo>
                  <a:pt x="42489" y="28953"/>
                  <a:pt x="44354" y="27843"/>
                  <a:pt x="46368" y="27161"/>
                </a:cubicBezTo>
                <a:cubicBezTo>
                  <a:pt x="47852" y="26656"/>
                  <a:pt x="49409" y="26403"/>
                  <a:pt x="50961" y="26403"/>
                </a:cubicBezTo>
                <a:cubicBezTo>
                  <a:pt x="53632" y="26403"/>
                  <a:pt x="56289" y="27153"/>
                  <a:pt x="58543" y="28664"/>
                </a:cubicBezTo>
                <a:cubicBezTo>
                  <a:pt x="60263" y="29816"/>
                  <a:pt x="61531" y="31395"/>
                  <a:pt x="62641" y="33117"/>
                </a:cubicBezTo>
                <a:cubicBezTo>
                  <a:pt x="63652" y="34682"/>
                  <a:pt x="64564" y="36320"/>
                  <a:pt x="65748" y="37766"/>
                </a:cubicBezTo>
                <a:cubicBezTo>
                  <a:pt x="66986" y="39281"/>
                  <a:pt x="68522" y="40429"/>
                  <a:pt x="70425" y="40954"/>
                </a:cubicBezTo>
                <a:cubicBezTo>
                  <a:pt x="72640" y="41563"/>
                  <a:pt x="74957" y="41554"/>
                  <a:pt x="77064" y="42551"/>
                </a:cubicBezTo>
                <a:cubicBezTo>
                  <a:pt x="81257" y="44539"/>
                  <a:pt x="83805" y="48659"/>
                  <a:pt x="85658" y="52734"/>
                </a:cubicBezTo>
                <a:cubicBezTo>
                  <a:pt x="86168" y="53853"/>
                  <a:pt x="86637" y="54989"/>
                  <a:pt x="87109" y="56126"/>
                </a:cubicBezTo>
                <a:cubicBezTo>
                  <a:pt x="87171" y="56274"/>
                  <a:pt x="87305" y="56338"/>
                  <a:pt x="87435" y="56338"/>
                </a:cubicBezTo>
                <a:cubicBezTo>
                  <a:pt x="87635" y="56338"/>
                  <a:pt x="87826" y="56186"/>
                  <a:pt x="87730" y="55954"/>
                </a:cubicBezTo>
                <a:cubicBezTo>
                  <a:pt x="85929" y="51641"/>
                  <a:pt x="84029" y="47129"/>
                  <a:pt x="80392" y="44017"/>
                </a:cubicBezTo>
                <a:cubicBezTo>
                  <a:pt x="78725" y="42592"/>
                  <a:pt x="76784" y="41557"/>
                  <a:pt x="74630" y="41108"/>
                </a:cubicBezTo>
                <a:cubicBezTo>
                  <a:pt x="72404" y="40645"/>
                  <a:pt x="70081" y="40572"/>
                  <a:pt x="68161" y="39211"/>
                </a:cubicBezTo>
                <a:cubicBezTo>
                  <a:pt x="66604" y="38110"/>
                  <a:pt x="65514" y="36481"/>
                  <a:pt x="64512" y="34892"/>
                </a:cubicBezTo>
                <a:cubicBezTo>
                  <a:pt x="63469" y="33246"/>
                  <a:pt x="62487" y="31532"/>
                  <a:pt x="61163" y="30087"/>
                </a:cubicBezTo>
                <a:cubicBezTo>
                  <a:pt x="58588" y="27274"/>
                  <a:pt x="54756" y="25771"/>
                  <a:pt x="50967" y="25771"/>
                </a:cubicBezTo>
                <a:cubicBezTo>
                  <a:pt x="50598" y="25771"/>
                  <a:pt x="50229" y="25786"/>
                  <a:pt x="49862" y="25814"/>
                </a:cubicBezTo>
                <a:cubicBezTo>
                  <a:pt x="45604" y="26144"/>
                  <a:pt x="41620" y="28373"/>
                  <a:pt x="38831" y="31564"/>
                </a:cubicBezTo>
                <a:cubicBezTo>
                  <a:pt x="37374" y="33231"/>
                  <a:pt x="36386" y="35251"/>
                  <a:pt x="34891" y="36877"/>
                </a:cubicBezTo>
                <a:cubicBezTo>
                  <a:pt x="33381" y="38518"/>
                  <a:pt x="31339" y="39383"/>
                  <a:pt x="29118" y="39418"/>
                </a:cubicBezTo>
                <a:cubicBezTo>
                  <a:pt x="29066" y="39419"/>
                  <a:pt x="29014" y="39419"/>
                  <a:pt x="28962" y="39419"/>
                </a:cubicBezTo>
                <a:cubicBezTo>
                  <a:pt x="24529" y="39419"/>
                  <a:pt x="20992" y="36358"/>
                  <a:pt x="18964" y="32613"/>
                </a:cubicBezTo>
                <a:cubicBezTo>
                  <a:pt x="16557" y="28169"/>
                  <a:pt x="16143" y="22964"/>
                  <a:pt x="15534" y="18039"/>
                </a:cubicBezTo>
                <a:lnTo>
                  <a:pt x="14511" y="9797"/>
                </a:lnTo>
                <a:cubicBezTo>
                  <a:pt x="14229" y="7521"/>
                  <a:pt x="14001" y="5079"/>
                  <a:pt x="12620" y="3161"/>
                </a:cubicBezTo>
                <a:cubicBezTo>
                  <a:pt x="11454" y="1541"/>
                  <a:pt x="9633" y="404"/>
                  <a:pt x="7657" y="90"/>
                </a:cubicBezTo>
                <a:cubicBezTo>
                  <a:pt x="7285" y="30"/>
                  <a:pt x="6912" y="1"/>
                  <a:pt x="65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6723588" y="-2409140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 rot="7744923">
            <a:off x="-1742276" y="-195102"/>
            <a:ext cx="3162867" cy="2319687"/>
          </a:xfrm>
          <a:custGeom>
            <a:avLst/>
            <a:gdLst/>
            <a:ahLst/>
            <a:cxnLst/>
            <a:rect l="l" t="t" r="r" b="b"/>
            <a:pathLst>
              <a:path w="65532" h="48062" extrusionOk="0">
                <a:moveTo>
                  <a:pt x="47425" y="1"/>
                </a:moveTo>
                <a:cubicBezTo>
                  <a:pt x="47339" y="1"/>
                  <a:pt x="47251" y="3"/>
                  <a:pt x="47161" y="9"/>
                </a:cubicBezTo>
                <a:cubicBezTo>
                  <a:pt x="46055" y="120"/>
                  <a:pt x="44942" y="373"/>
                  <a:pt x="43836" y="476"/>
                </a:cubicBezTo>
                <a:cubicBezTo>
                  <a:pt x="43614" y="465"/>
                  <a:pt x="43391" y="461"/>
                  <a:pt x="43166" y="461"/>
                </a:cubicBezTo>
                <a:cubicBezTo>
                  <a:pt x="41081" y="461"/>
                  <a:pt x="38884" y="873"/>
                  <a:pt x="36755" y="1008"/>
                </a:cubicBezTo>
                <a:cubicBezTo>
                  <a:pt x="34597" y="1436"/>
                  <a:pt x="32481" y="1463"/>
                  <a:pt x="30326" y="1819"/>
                </a:cubicBezTo>
                <a:cubicBezTo>
                  <a:pt x="27199" y="2657"/>
                  <a:pt x="24027" y="3733"/>
                  <a:pt x="21355" y="5359"/>
                </a:cubicBezTo>
                <a:cubicBezTo>
                  <a:pt x="18455" y="7020"/>
                  <a:pt x="15163" y="8199"/>
                  <a:pt x="12148" y="9722"/>
                </a:cubicBezTo>
                <a:cubicBezTo>
                  <a:pt x="9652" y="10973"/>
                  <a:pt x="8278" y="12868"/>
                  <a:pt x="6782" y="14586"/>
                </a:cubicBezTo>
                <a:cubicBezTo>
                  <a:pt x="5634" y="16044"/>
                  <a:pt x="4383" y="17514"/>
                  <a:pt x="3789" y="19052"/>
                </a:cubicBezTo>
                <a:cubicBezTo>
                  <a:pt x="3177" y="20782"/>
                  <a:pt x="2947" y="22493"/>
                  <a:pt x="2412" y="24219"/>
                </a:cubicBezTo>
                <a:cubicBezTo>
                  <a:pt x="2209" y="24774"/>
                  <a:pt x="2040" y="25329"/>
                  <a:pt x="1876" y="25887"/>
                </a:cubicBezTo>
                <a:cubicBezTo>
                  <a:pt x="1149" y="28302"/>
                  <a:pt x="709" y="30702"/>
                  <a:pt x="372" y="33086"/>
                </a:cubicBezTo>
                <a:cubicBezTo>
                  <a:pt x="1" y="35811"/>
                  <a:pt x="383" y="38505"/>
                  <a:pt x="2297" y="40564"/>
                </a:cubicBezTo>
                <a:cubicBezTo>
                  <a:pt x="3277" y="41567"/>
                  <a:pt x="4486" y="42424"/>
                  <a:pt x="5860" y="43170"/>
                </a:cubicBezTo>
                <a:cubicBezTo>
                  <a:pt x="7417" y="44219"/>
                  <a:pt x="9339" y="45038"/>
                  <a:pt x="11646" y="45367"/>
                </a:cubicBezTo>
                <a:cubicBezTo>
                  <a:pt x="12526" y="45784"/>
                  <a:pt x="13016" y="46519"/>
                  <a:pt x="14057" y="46833"/>
                </a:cubicBezTo>
                <a:cubicBezTo>
                  <a:pt x="14818" y="47066"/>
                  <a:pt x="15493" y="47608"/>
                  <a:pt x="16394" y="47608"/>
                </a:cubicBezTo>
                <a:cubicBezTo>
                  <a:pt x="16721" y="47608"/>
                  <a:pt x="17077" y="47537"/>
                  <a:pt x="17479" y="47353"/>
                </a:cubicBezTo>
                <a:cubicBezTo>
                  <a:pt x="18496" y="47853"/>
                  <a:pt x="19797" y="48010"/>
                  <a:pt x="21171" y="48010"/>
                </a:cubicBezTo>
                <a:cubicBezTo>
                  <a:pt x="21502" y="48010"/>
                  <a:pt x="21838" y="48000"/>
                  <a:pt x="22174" y="47985"/>
                </a:cubicBezTo>
                <a:cubicBezTo>
                  <a:pt x="23004" y="48022"/>
                  <a:pt x="23833" y="48062"/>
                  <a:pt x="24676" y="48062"/>
                </a:cubicBezTo>
                <a:cubicBezTo>
                  <a:pt x="25121" y="48062"/>
                  <a:pt x="25569" y="48051"/>
                  <a:pt x="26024" y="48023"/>
                </a:cubicBezTo>
                <a:cubicBezTo>
                  <a:pt x="27085" y="47985"/>
                  <a:pt x="28137" y="47970"/>
                  <a:pt x="29220" y="47832"/>
                </a:cubicBezTo>
                <a:cubicBezTo>
                  <a:pt x="31784" y="47346"/>
                  <a:pt x="33927" y="45953"/>
                  <a:pt x="36235" y="44950"/>
                </a:cubicBezTo>
                <a:cubicBezTo>
                  <a:pt x="39415" y="43561"/>
                  <a:pt x="42733" y="42248"/>
                  <a:pt x="45473" y="40373"/>
                </a:cubicBezTo>
                <a:cubicBezTo>
                  <a:pt x="47456" y="39229"/>
                  <a:pt x="49014" y="37805"/>
                  <a:pt x="50900" y="36592"/>
                </a:cubicBezTo>
                <a:cubicBezTo>
                  <a:pt x="52263" y="35669"/>
                  <a:pt x="53751" y="34755"/>
                  <a:pt x="54551" y="33580"/>
                </a:cubicBezTo>
                <a:cubicBezTo>
                  <a:pt x="55619" y="32581"/>
                  <a:pt x="56159" y="31475"/>
                  <a:pt x="56859" y="30407"/>
                </a:cubicBezTo>
                <a:cubicBezTo>
                  <a:pt x="58642" y="28681"/>
                  <a:pt x="60843" y="26974"/>
                  <a:pt x="61639" y="25019"/>
                </a:cubicBezTo>
                <a:cubicBezTo>
                  <a:pt x="62293" y="23151"/>
                  <a:pt x="63572" y="21314"/>
                  <a:pt x="64781" y="19496"/>
                </a:cubicBezTo>
                <a:cubicBezTo>
                  <a:pt x="64976" y="18708"/>
                  <a:pt x="65068" y="17920"/>
                  <a:pt x="65527" y="17124"/>
                </a:cubicBezTo>
                <a:cubicBezTo>
                  <a:pt x="65531" y="16534"/>
                  <a:pt x="65386" y="15960"/>
                  <a:pt x="65106" y="15443"/>
                </a:cubicBezTo>
                <a:cubicBezTo>
                  <a:pt x="64287" y="13434"/>
                  <a:pt x="64096" y="11195"/>
                  <a:pt x="62710" y="9389"/>
                </a:cubicBezTo>
                <a:cubicBezTo>
                  <a:pt x="62370" y="8953"/>
                  <a:pt x="61980" y="8536"/>
                  <a:pt x="61796" y="8034"/>
                </a:cubicBezTo>
                <a:cubicBezTo>
                  <a:pt x="61210" y="6614"/>
                  <a:pt x="59584" y="5704"/>
                  <a:pt x="58286" y="4651"/>
                </a:cubicBezTo>
                <a:cubicBezTo>
                  <a:pt x="57211" y="4008"/>
                  <a:pt x="55986" y="3469"/>
                  <a:pt x="55010" y="2753"/>
                </a:cubicBezTo>
                <a:cubicBezTo>
                  <a:pt x="53679" y="1796"/>
                  <a:pt x="51719" y="1364"/>
                  <a:pt x="50047" y="702"/>
                </a:cubicBezTo>
                <a:cubicBezTo>
                  <a:pt x="49263" y="384"/>
                  <a:pt x="48459" y="1"/>
                  <a:pt x="474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-1300450" y="-1358875"/>
            <a:ext cx="2943646" cy="241090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subTitle" idx="1"/>
          </p:nvPr>
        </p:nvSpPr>
        <p:spPr>
          <a:xfrm>
            <a:off x="1476300" y="1215146"/>
            <a:ext cx="619140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2"/>
          </p:nvPr>
        </p:nvSpPr>
        <p:spPr>
          <a:xfrm>
            <a:off x="1476300" y="1658258"/>
            <a:ext cx="619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3"/>
          </p:nvPr>
        </p:nvSpPr>
        <p:spPr>
          <a:xfrm>
            <a:off x="1476300" y="2782032"/>
            <a:ext cx="619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4"/>
          </p:nvPr>
        </p:nvSpPr>
        <p:spPr>
          <a:xfrm>
            <a:off x="1476300" y="3905808"/>
            <a:ext cx="619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5"/>
          </p:nvPr>
        </p:nvSpPr>
        <p:spPr>
          <a:xfrm>
            <a:off x="1476300" y="2338922"/>
            <a:ext cx="619140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6"/>
          </p:nvPr>
        </p:nvSpPr>
        <p:spPr>
          <a:xfrm>
            <a:off x="1476300" y="3462695"/>
            <a:ext cx="619140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/>
          <p:nvPr/>
        </p:nvSpPr>
        <p:spPr>
          <a:xfrm rot="9788290">
            <a:off x="-2194792" y="1908537"/>
            <a:ext cx="3162906" cy="2319715"/>
          </a:xfrm>
          <a:custGeom>
            <a:avLst/>
            <a:gdLst/>
            <a:ahLst/>
            <a:cxnLst/>
            <a:rect l="l" t="t" r="r" b="b"/>
            <a:pathLst>
              <a:path w="65532" h="48062" extrusionOk="0">
                <a:moveTo>
                  <a:pt x="47425" y="1"/>
                </a:moveTo>
                <a:cubicBezTo>
                  <a:pt x="47339" y="1"/>
                  <a:pt x="47251" y="3"/>
                  <a:pt x="47161" y="9"/>
                </a:cubicBezTo>
                <a:cubicBezTo>
                  <a:pt x="46055" y="120"/>
                  <a:pt x="44942" y="373"/>
                  <a:pt x="43836" y="476"/>
                </a:cubicBezTo>
                <a:cubicBezTo>
                  <a:pt x="43614" y="465"/>
                  <a:pt x="43391" y="461"/>
                  <a:pt x="43166" y="461"/>
                </a:cubicBezTo>
                <a:cubicBezTo>
                  <a:pt x="41081" y="461"/>
                  <a:pt x="38884" y="873"/>
                  <a:pt x="36755" y="1008"/>
                </a:cubicBezTo>
                <a:cubicBezTo>
                  <a:pt x="34597" y="1436"/>
                  <a:pt x="32481" y="1463"/>
                  <a:pt x="30326" y="1819"/>
                </a:cubicBezTo>
                <a:cubicBezTo>
                  <a:pt x="27199" y="2657"/>
                  <a:pt x="24027" y="3733"/>
                  <a:pt x="21355" y="5359"/>
                </a:cubicBezTo>
                <a:cubicBezTo>
                  <a:pt x="18455" y="7020"/>
                  <a:pt x="15163" y="8199"/>
                  <a:pt x="12148" y="9722"/>
                </a:cubicBezTo>
                <a:cubicBezTo>
                  <a:pt x="9652" y="10973"/>
                  <a:pt x="8278" y="12868"/>
                  <a:pt x="6782" y="14586"/>
                </a:cubicBezTo>
                <a:cubicBezTo>
                  <a:pt x="5634" y="16044"/>
                  <a:pt x="4383" y="17514"/>
                  <a:pt x="3789" y="19052"/>
                </a:cubicBezTo>
                <a:cubicBezTo>
                  <a:pt x="3177" y="20782"/>
                  <a:pt x="2947" y="22493"/>
                  <a:pt x="2412" y="24219"/>
                </a:cubicBezTo>
                <a:cubicBezTo>
                  <a:pt x="2209" y="24774"/>
                  <a:pt x="2040" y="25329"/>
                  <a:pt x="1876" y="25887"/>
                </a:cubicBezTo>
                <a:cubicBezTo>
                  <a:pt x="1149" y="28302"/>
                  <a:pt x="709" y="30702"/>
                  <a:pt x="372" y="33086"/>
                </a:cubicBezTo>
                <a:cubicBezTo>
                  <a:pt x="1" y="35811"/>
                  <a:pt x="383" y="38505"/>
                  <a:pt x="2297" y="40564"/>
                </a:cubicBezTo>
                <a:cubicBezTo>
                  <a:pt x="3277" y="41567"/>
                  <a:pt x="4486" y="42424"/>
                  <a:pt x="5860" y="43170"/>
                </a:cubicBezTo>
                <a:cubicBezTo>
                  <a:pt x="7417" y="44219"/>
                  <a:pt x="9339" y="45038"/>
                  <a:pt x="11646" y="45367"/>
                </a:cubicBezTo>
                <a:cubicBezTo>
                  <a:pt x="12526" y="45784"/>
                  <a:pt x="13016" y="46519"/>
                  <a:pt x="14057" y="46833"/>
                </a:cubicBezTo>
                <a:cubicBezTo>
                  <a:pt x="14818" y="47066"/>
                  <a:pt x="15493" y="47608"/>
                  <a:pt x="16394" y="47608"/>
                </a:cubicBezTo>
                <a:cubicBezTo>
                  <a:pt x="16721" y="47608"/>
                  <a:pt x="17077" y="47537"/>
                  <a:pt x="17479" y="47353"/>
                </a:cubicBezTo>
                <a:cubicBezTo>
                  <a:pt x="18496" y="47853"/>
                  <a:pt x="19797" y="48010"/>
                  <a:pt x="21171" y="48010"/>
                </a:cubicBezTo>
                <a:cubicBezTo>
                  <a:pt x="21502" y="48010"/>
                  <a:pt x="21838" y="48000"/>
                  <a:pt x="22174" y="47985"/>
                </a:cubicBezTo>
                <a:cubicBezTo>
                  <a:pt x="23004" y="48022"/>
                  <a:pt x="23833" y="48062"/>
                  <a:pt x="24676" y="48062"/>
                </a:cubicBezTo>
                <a:cubicBezTo>
                  <a:pt x="25121" y="48062"/>
                  <a:pt x="25569" y="48051"/>
                  <a:pt x="26024" y="48023"/>
                </a:cubicBezTo>
                <a:cubicBezTo>
                  <a:pt x="27085" y="47985"/>
                  <a:pt x="28137" y="47970"/>
                  <a:pt x="29220" y="47832"/>
                </a:cubicBezTo>
                <a:cubicBezTo>
                  <a:pt x="31784" y="47346"/>
                  <a:pt x="33927" y="45953"/>
                  <a:pt x="36235" y="44950"/>
                </a:cubicBezTo>
                <a:cubicBezTo>
                  <a:pt x="39415" y="43561"/>
                  <a:pt x="42733" y="42248"/>
                  <a:pt x="45473" y="40373"/>
                </a:cubicBezTo>
                <a:cubicBezTo>
                  <a:pt x="47456" y="39229"/>
                  <a:pt x="49014" y="37805"/>
                  <a:pt x="50900" y="36592"/>
                </a:cubicBezTo>
                <a:cubicBezTo>
                  <a:pt x="52263" y="35669"/>
                  <a:pt x="53751" y="34755"/>
                  <a:pt x="54551" y="33580"/>
                </a:cubicBezTo>
                <a:cubicBezTo>
                  <a:pt x="55619" y="32581"/>
                  <a:pt x="56159" y="31475"/>
                  <a:pt x="56859" y="30407"/>
                </a:cubicBezTo>
                <a:cubicBezTo>
                  <a:pt x="58642" y="28681"/>
                  <a:pt x="60843" y="26974"/>
                  <a:pt x="61639" y="25019"/>
                </a:cubicBezTo>
                <a:cubicBezTo>
                  <a:pt x="62293" y="23151"/>
                  <a:pt x="63572" y="21314"/>
                  <a:pt x="64781" y="19496"/>
                </a:cubicBezTo>
                <a:cubicBezTo>
                  <a:pt x="64976" y="18708"/>
                  <a:pt x="65068" y="17920"/>
                  <a:pt x="65527" y="17124"/>
                </a:cubicBezTo>
                <a:cubicBezTo>
                  <a:pt x="65531" y="16534"/>
                  <a:pt x="65386" y="15960"/>
                  <a:pt x="65106" y="15443"/>
                </a:cubicBezTo>
                <a:cubicBezTo>
                  <a:pt x="64287" y="13434"/>
                  <a:pt x="64096" y="11195"/>
                  <a:pt x="62710" y="9389"/>
                </a:cubicBezTo>
                <a:cubicBezTo>
                  <a:pt x="62370" y="8953"/>
                  <a:pt x="61980" y="8536"/>
                  <a:pt x="61796" y="8034"/>
                </a:cubicBezTo>
                <a:cubicBezTo>
                  <a:pt x="61210" y="6614"/>
                  <a:pt x="59584" y="5704"/>
                  <a:pt x="58286" y="4651"/>
                </a:cubicBezTo>
                <a:cubicBezTo>
                  <a:pt x="57211" y="4008"/>
                  <a:pt x="55986" y="3469"/>
                  <a:pt x="55010" y="2753"/>
                </a:cubicBezTo>
                <a:cubicBezTo>
                  <a:pt x="53679" y="1796"/>
                  <a:pt x="51719" y="1364"/>
                  <a:pt x="50047" y="702"/>
                </a:cubicBezTo>
                <a:cubicBezTo>
                  <a:pt x="49263" y="384"/>
                  <a:pt x="48459" y="1"/>
                  <a:pt x="474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-2294675" y="445025"/>
            <a:ext cx="2943646" cy="241090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 rot="4329248" flipH="1">
            <a:off x="-1508693" y="2272786"/>
            <a:ext cx="4247900" cy="2724913"/>
          </a:xfrm>
          <a:custGeom>
            <a:avLst/>
            <a:gdLst/>
            <a:ahLst/>
            <a:cxnLst/>
            <a:rect l="l" t="t" r="r" b="b"/>
            <a:pathLst>
              <a:path w="87826" h="56338" extrusionOk="0">
                <a:moveTo>
                  <a:pt x="6540" y="1"/>
                </a:moveTo>
                <a:cubicBezTo>
                  <a:pt x="4880" y="1"/>
                  <a:pt x="3253" y="581"/>
                  <a:pt x="1925" y="1605"/>
                </a:cubicBezTo>
                <a:cubicBezTo>
                  <a:pt x="1181" y="2182"/>
                  <a:pt x="555" y="2960"/>
                  <a:pt x="86" y="3770"/>
                </a:cubicBezTo>
                <a:cubicBezTo>
                  <a:pt x="1" y="3916"/>
                  <a:pt x="130" y="4051"/>
                  <a:pt x="259" y="4051"/>
                </a:cubicBezTo>
                <a:cubicBezTo>
                  <a:pt x="316" y="4051"/>
                  <a:pt x="374" y="4024"/>
                  <a:pt x="412" y="3960"/>
                </a:cubicBezTo>
                <a:cubicBezTo>
                  <a:pt x="1514" y="2147"/>
                  <a:pt x="3522" y="874"/>
                  <a:pt x="5629" y="617"/>
                </a:cubicBezTo>
                <a:cubicBezTo>
                  <a:pt x="5888" y="586"/>
                  <a:pt x="6148" y="571"/>
                  <a:pt x="6407" y="571"/>
                </a:cubicBezTo>
                <a:cubicBezTo>
                  <a:pt x="8205" y="571"/>
                  <a:pt x="9969" y="1305"/>
                  <a:pt x="11265" y="2561"/>
                </a:cubicBezTo>
                <a:cubicBezTo>
                  <a:pt x="13022" y="4266"/>
                  <a:pt x="13462" y="6647"/>
                  <a:pt x="13760" y="8978"/>
                </a:cubicBezTo>
                <a:cubicBezTo>
                  <a:pt x="14095" y="11595"/>
                  <a:pt x="14415" y="14218"/>
                  <a:pt x="14745" y="16838"/>
                </a:cubicBezTo>
                <a:cubicBezTo>
                  <a:pt x="15359" y="21746"/>
                  <a:pt x="15709" y="26881"/>
                  <a:pt x="17717" y="31468"/>
                </a:cubicBezTo>
                <a:cubicBezTo>
                  <a:pt x="19340" y="35178"/>
                  <a:pt x="22252" y="38608"/>
                  <a:pt x="26294" y="39675"/>
                </a:cubicBezTo>
                <a:cubicBezTo>
                  <a:pt x="27156" y="39903"/>
                  <a:pt x="28056" y="40024"/>
                  <a:pt x="28955" y="40024"/>
                </a:cubicBezTo>
                <a:cubicBezTo>
                  <a:pt x="30078" y="40024"/>
                  <a:pt x="31200" y="39835"/>
                  <a:pt x="32242" y="39427"/>
                </a:cubicBezTo>
                <a:cubicBezTo>
                  <a:pt x="34206" y="38655"/>
                  <a:pt x="35567" y="37154"/>
                  <a:pt x="36745" y="35452"/>
                </a:cubicBezTo>
                <a:cubicBezTo>
                  <a:pt x="37400" y="34505"/>
                  <a:pt x="38009" y="33520"/>
                  <a:pt x="38729" y="32616"/>
                </a:cubicBezTo>
                <a:cubicBezTo>
                  <a:pt x="39382" y="31797"/>
                  <a:pt x="40105" y="31040"/>
                  <a:pt x="40892" y="30349"/>
                </a:cubicBezTo>
                <a:cubicBezTo>
                  <a:pt x="42489" y="28953"/>
                  <a:pt x="44354" y="27843"/>
                  <a:pt x="46368" y="27161"/>
                </a:cubicBezTo>
                <a:cubicBezTo>
                  <a:pt x="47852" y="26656"/>
                  <a:pt x="49409" y="26403"/>
                  <a:pt x="50961" y="26403"/>
                </a:cubicBezTo>
                <a:cubicBezTo>
                  <a:pt x="53632" y="26403"/>
                  <a:pt x="56289" y="27153"/>
                  <a:pt x="58543" y="28664"/>
                </a:cubicBezTo>
                <a:cubicBezTo>
                  <a:pt x="60263" y="29816"/>
                  <a:pt x="61531" y="31395"/>
                  <a:pt x="62641" y="33117"/>
                </a:cubicBezTo>
                <a:cubicBezTo>
                  <a:pt x="63652" y="34682"/>
                  <a:pt x="64564" y="36320"/>
                  <a:pt x="65748" y="37766"/>
                </a:cubicBezTo>
                <a:cubicBezTo>
                  <a:pt x="66986" y="39281"/>
                  <a:pt x="68522" y="40429"/>
                  <a:pt x="70425" y="40954"/>
                </a:cubicBezTo>
                <a:cubicBezTo>
                  <a:pt x="72640" y="41563"/>
                  <a:pt x="74957" y="41554"/>
                  <a:pt x="77064" y="42551"/>
                </a:cubicBezTo>
                <a:cubicBezTo>
                  <a:pt x="81257" y="44539"/>
                  <a:pt x="83805" y="48659"/>
                  <a:pt x="85658" y="52734"/>
                </a:cubicBezTo>
                <a:cubicBezTo>
                  <a:pt x="86168" y="53853"/>
                  <a:pt x="86637" y="54989"/>
                  <a:pt x="87109" y="56126"/>
                </a:cubicBezTo>
                <a:cubicBezTo>
                  <a:pt x="87171" y="56274"/>
                  <a:pt x="87305" y="56338"/>
                  <a:pt x="87435" y="56338"/>
                </a:cubicBezTo>
                <a:cubicBezTo>
                  <a:pt x="87635" y="56338"/>
                  <a:pt x="87826" y="56186"/>
                  <a:pt x="87730" y="55954"/>
                </a:cubicBezTo>
                <a:cubicBezTo>
                  <a:pt x="85929" y="51641"/>
                  <a:pt x="84029" y="47129"/>
                  <a:pt x="80392" y="44017"/>
                </a:cubicBezTo>
                <a:cubicBezTo>
                  <a:pt x="78725" y="42592"/>
                  <a:pt x="76784" y="41557"/>
                  <a:pt x="74630" y="41108"/>
                </a:cubicBezTo>
                <a:cubicBezTo>
                  <a:pt x="72404" y="40645"/>
                  <a:pt x="70081" y="40572"/>
                  <a:pt x="68161" y="39211"/>
                </a:cubicBezTo>
                <a:cubicBezTo>
                  <a:pt x="66604" y="38110"/>
                  <a:pt x="65514" y="36481"/>
                  <a:pt x="64512" y="34892"/>
                </a:cubicBezTo>
                <a:cubicBezTo>
                  <a:pt x="63469" y="33246"/>
                  <a:pt x="62487" y="31532"/>
                  <a:pt x="61163" y="30087"/>
                </a:cubicBezTo>
                <a:cubicBezTo>
                  <a:pt x="58588" y="27274"/>
                  <a:pt x="54756" y="25771"/>
                  <a:pt x="50967" y="25771"/>
                </a:cubicBezTo>
                <a:cubicBezTo>
                  <a:pt x="50598" y="25771"/>
                  <a:pt x="50229" y="25786"/>
                  <a:pt x="49862" y="25814"/>
                </a:cubicBezTo>
                <a:cubicBezTo>
                  <a:pt x="45604" y="26144"/>
                  <a:pt x="41620" y="28373"/>
                  <a:pt x="38831" y="31564"/>
                </a:cubicBezTo>
                <a:cubicBezTo>
                  <a:pt x="37374" y="33231"/>
                  <a:pt x="36386" y="35251"/>
                  <a:pt x="34891" y="36877"/>
                </a:cubicBezTo>
                <a:cubicBezTo>
                  <a:pt x="33381" y="38518"/>
                  <a:pt x="31339" y="39383"/>
                  <a:pt x="29118" y="39418"/>
                </a:cubicBezTo>
                <a:cubicBezTo>
                  <a:pt x="29066" y="39419"/>
                  <a:pt x="29014" y="39419"/>
                  <a:pt x="28962" y="39419"/>
                </a:cubicBezTo>
                <a:cubicBezTo>
                  <a:pt x="24529" y="39419"/>
                  <a:pt x="20992" y="36358"/>
                  <a:pt x="18964" y="32613"/>
                </a:cubicBezTo>
                <a:cubicBezTo>
                  <a:pt x="16557" y="28169"/>
                  <a:pt x="16143" y="22964"/>
                  <a:pt x="15534" y="18039"/>
                </a:cubicBezTo>
                <a:lnTo>
                  <a:pt x="14511" y="9797"/>
                </a:lnTo>
                <a:cubicBezTo>
                  <a:pt x="14229" y="7521"/>
                  <a:pt x="14001" y="5079"/>
                  <a:pt x="12620" y="3161"/>
                </a:cubicBezTo>
                <a:cubicBezTo>
                  <a:pt x="11454" y="1541"/>
                  <a:pt x="9633" y="404"/>
                  <a:pt x="7657" y="90"/>
                </a:cubicBezTo>
                <a:cubicBezTo>
                  <a:pt x="7285" y="30"/>
                  <a:pt x="6912" y="1"/>
                  <a:pt x="65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/>
          <p:nvPr/>
        </p:nvSpPr>
        <p:spPr>
          <a:xfrm rot="7270529">
            <a:off x="8524635" y="966189"/>
            <a:ext cx="3897073" cy="4751782"/>
          </a:xfrm>
          <a:custGeom>
            <a:avLst/>
            <a:gdLst/>
            <a:ahLst/>
            <a:cxnLst/>
            <a:rect l="l" t="t" r="r" b="b"/>
            <a:pathLst>
              <a:path w="43621" h="53188" extrusionOk="0">
                <a:moveTo>
                  <a:pt x="17166" y="1"/>
                </a:moveTo>
                <a:cubicBezTo>
                  <a:pt x="16963" y="1"/>
                  <a:pt x="16759" y="6"/>
                  <a:pt x="16556" y="18"/>
                </a:cubicBezTo>
                <a:cubicBezTo>
                  <a:pt x="14482" y="519"/>
                  <a:pt x="12411" y="1292"/>
                  <a:pt x="10773" y="2777"/>
                </a:cubicBezTo>
                <a:cubicBezTo>
                  <a:pt x="8982" y="4266"/>
                  <a:pt x="6843" y="5139"/>
                  <a:pt x="4949" y="6451"/>
                </a:cubicBezTo>
                <a:cubicBezTo>
                  <a:pt x="3383" y="7527"/>
                  <a:pt x="2698" y="9517"/>
                  <a:pt x="1902" y="11285"/>
                </a:cubicBezTo>
                <a:cubicBezTo>
                  <a:pt x="1317" y="12808"/>
                  <a:pt x="655" y="14320"/>
                  <a:pt x="467" y="16015"/>
                </a:cubicBezTo>
                <a:cubicBezTo>
                  <a:pt x="299" y="17929"/>
                  <a:pt x="394" y="19877"/>
                  <a:pt x="276" y="21798"/>
                </a:cubicBezTo>
                <a:cubicBezTo>
                  <a:pt x="215" y="22410"/>
                  <a:pt x="180" y="23026"/>
                  <a:pt x="146" y="23650"/>
                </a:cubicBezTo>
                <a:cubicBezTo>
                  <a:pt x="0" y="26341"/>
                  <a:pt x="46" y="29058"/>
                  <a:pt x="169" y="31771"/>
                </a:cubicBezTo>
                <a:cubicBezTo>
                  <a:pt x="314" y="34875"/>
                  <a:pt x="988" y="38055"/>
                  <a:pt x="2645" y="40726"/>
                </a:cubicBezTo>
                <a:cubicBezTo>
                  <a:pt x="3475" y="42012"/>
                  <a:pt x="4447" y="43206"/>
                  <a:pt x="5538" y="44282"/>
                </a:cubicBezTo>
                <a:cubicBezTo>
                  <a:pt x="6793" y="45732"/>
                  <a:pt x="8267" y="46968"/>
                  <a:pt x="9939" y="47695"/>
                </a:cubicBezTo>
                <a:cubicBezTo>
                  <a:pt x="10620" y="48312"/>
                  <a:pt x="11076" y="49234"/>
                  <a:pt x="11853" y="49758"/>
                </a:cubicBezTo>
                <a:cubicBezTo>
                  <a:pt x="12486" y="50180"/>
                  <a:pt x="13099" y="51025"/>
                  <a:pt x="13819" y="51025"/>
                </a:cubicBezTo>
                <a:cubicBezTo>
                  <a:pt x="13986" y="51025"/>
                  <a:pt x="14159" y="50980"/>
                  <a:pt x="14340" y="50872"/>
                </a:cubicBezTo>
                <a:cubicBezTo>
                  <a:pt x="15324" y="51783"/>
                  <a:pt x="16533" y="52139"/>
                  <a:pt x="17739" y="52307"/>
                </a:cubicBezTo>
                <a:cubicBezTo>
                  <a:pt x="18634" y="52560"/>
                  <a:pt x="19537" y="52824"/>
                  <a:pt x="20452" y="52931"/>
                </a:cubicBezTo>
                <a:cubicBezTo>
                  <a:pt x="21194" y="53038"/>
                  <a:pt x="21933" y="53180"/>
                  <a:pt x="22672" y="53187"/>
                </a:cubicBezTo>
                <a:cubicBezTo>
                  <a:pt x="24402" y="53007"/>
                  <a:pt x="25707" y="51714"/>
                  <a:pt x="27176" y="50895"/>
                </a:cubicBezTo>
                <a:cubicBezTo>
                  <a:pt x="29208" y="49758"/>
                  <a:pt x="31344" y="48740"/>
                  <a:pt x="32989" y="46972"/>
                </a:cubicBezTo>
                <a:cubicBezTo>
                  <a:pt x="34214" y="45943"/>
                  <a:pt x="35098" y="44530"/>
                  <a:pt x="36242" y="43409"/>
                </a:cubicBezTo>
                <a:cubicBezTo>
                  <a:pt x="37065" y="42537"/>
                  <a:pt x="37972" y="41702"/>
                  <a:pt x="38363" y="40459"/>
                </a:cubicBezTo>
                <a:cubicBezTo>
                  <a:pt x="38963" y="39463"/>
                  <a:pt x="39174" y="38262"/>
                  <a:pt x="39511" y="37129"/>
                </a:cubicBezTo>
                <a:cubicBezTo>
                  <a:pt x="40506" y="35395"/>
                  <a:pt x="41799" y="33750"/>
                  <a:pt x="42063" y="31599"/>
                </a:cubicBezTo>
                <a:cubicBezTo>
                  <a:pt x="42247" y="29532"/>
                  <a:pt x="42867" y="27592"/>
                  <a:pt x="43449" y="25671"/>
                </a:cubicBezTo>
                <a:cubicBezTo>
                  <a:pt x="43468" y="24783"/>
                  <a:pt x="43414" y="23884"/>
                  <a:pt x="43621" y="23030"/>
                </a:cubicBezTo>
                <a:cubicBezTo>
                  <a:pt x="43529" y="22337"/>
                  <a:pt x="43345" y="21660"/>
                  <a:pt x="43070" y="21021"/>
                </a:cubicBezTo>
                <a:cubicBezTo>
                  <a:pt x="42193" y="18568"/>
                  <a:pt x="41723" y="15942"/>
                  <a:pt x="40479" y="13646"/>
                </a:cubicBezTo>
                <a:cubicBezTo>
                  <a:pt x="40173" y="13084"/>
                  <a:pt x="39832" y="12544"/>
                  <a:pt x="39629" y="11936"/>
                </a:cubicBezTo>
                <a:cubicBezTo>
                  <a:pt x="39006" y="10202"/>
                  <a:pt x="37723" y="8904"/>
                  <a:pt x="36652" y="7492"/>
                </a:cubicBezTo>
                <a:cubicBezTo>
                  <a:pt x="35798" y="6585"/>
                  <a:pt x="34857" y="5778"/>
                  <a:pt x="34061" y="4798"/>
                </a:cubicBezTo>
                <a:cubicBezTo>
                  <a:pt x="32982" y="3489"/>
                  <a:pt x="31539" y="2697"/>
                  <a:pt x="30265" y="1679"/>
                </a:cubicBezTo>
                <a:cubicBezTo>
                  <a:pt x="29614" y="1151"/>
                  <a:pt x="28937" y="535"/>
                  <a:pt x="28129" y="447"/>
                </a:cubicBezTo>
                <a:cubicBezTo>
                  <a:pt x="28024" y="441"/>
                  <a:pt x="27918" y="439"/>
                  <a:pt x="27814" y="439"/>
                </a:cubicBezTo>
                <a:cubicBezTo>
                  <a:pt x="27274" y="439"/>
                  <a:pt x="26741" y="498"/>
                  <a:pt x="26202" y="498"/>
                </a:cubicBezTo>
                <a:cubicBezTo>
                  <a:pt x="26088" y="498"/>
                  <a:pt x="25974" y="495"/>
                  <a:pt x="25860" y="489"/>
                </a:cubicBezTo>
                <a:cubicBezTo>
                  <a:pt x="24241" y="22"/>
                  <a:pt x="22595" y="221"/>
                  <a:pt x="20957" y="41"/>
                </a:cubicBezTo>
                <a:cubicBezTo>
                  <a:pt x="20602" y="84"/>
                  <a:pt x="20246" y="99"/>
                  <a:pt x="19888" y="99"/>
                </a:cubicBezTo>
                <a:cubicBezTo>
                  <a:pt x="18984" y="99"/>
                  <a:pt x="18072" y="1"/>
                  <a:pt x="171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/>
          <p:nvPr/>
        </p:nvSpPr>
        <p:spPr>
          <a:xfrm rot="1404608">
            <a:off x="7625347" y="454052"/>
            <a:ext cx="4248058" cy="2725014"/>
          </a:xfrm>
          <a:custGeom>
            <a:avLst/>
            <a:gdLst/>
            <a:ahLst/>
            <a:cxnLst/>
            <a:rect l="l" t="t" r="r" b="b"/>
            <a:pathLst>
              <a:path w="87826" h="56338" extrusionOk="0">
                <a:moveTo>
                  <a:pt x="6540" y="1"/>
                </a:moveTo>
                <a:cubicBezTo>
                  <a:pt x="4880" y="1"/>
                  <a:pt x="3253" y="581"/>
                  <a:pt x="1925" y="1605"/>
                </a:cubicBezTo>
                <a:cubicBezTo>
                  <a:pt x="1181" y="2182"/>
                  <a:pt x="555" y="2960"/>
                  <a:pt x="86" y="3770"/>
                </a:cubicBezTo>
                <a:cubicBezTo>
                  <a:pt x="1" y="3916"/>
                  <a:pt x="130" y="4051"/>
                  <a:pt x="259" y="4051"/>
                </a:cubicBezTo>
                <a:cubicBezTo>
                  <a:pt x="316" y="4051"/>
                  <a:pt x="374" y="4024"/>
                  <a:pt x="412" y="3960"/>
                </a:cubicBezTo>
                <a:cubicBezTo>
                  <a:pt x="1514" y="2147"/>
                  <a:pt x="3522" y="874"/>
                  <a:pt x="5629" y="617"/>
                </a:cubicBezTo>
                <a:cubicBezTo>
                  <a:pt x="5888" y="586"/>
                  <a:pt x="6148" y="571"/>
                  <a:pt x="6407" y="571"/>
                </a:cubicBezTo>
                <a:cubicBezTo>
                  <a:pt x="8205" y="571"/>
                  <a:pt x="9969" y="1305"/>
                  <a:pt x="11265" y="2561"/>
                </a:cubicBezTo>
                <a:cubicBezTo>
                  <a:pt x="13022" y="4266"/>
                  <a:pt x="13462" y="6647"/>
                  <a:pt x="13760" y="8978"/>
                </a:cubicBezTo>
                <a:cubicBezTo>
                  <a:pt x="14095" y="11595"/>
                  <a:pt x="14415" y="14218"/>
                  <a:pt x="14745" y="16838"/>
                </a:cubicBezTo>
                <a:cubicBezTo>
                  <a:pt x="15359" y="21746"/>
                  <a:pt x="15709" y="26881"/>
                  <a:pt x="17717" y="31468"/>
                </a:cubicBezTo>
                <a:cubicBezTo>
                  <a:pt x="19340" y="35178"/>
                  <a:pt x="22252" y="38608"/>
                  <a:pt x="26294" y="39675"/>
                </a:cubicBezTo>
                <a:cubicBezTo>
                  <a:pt x="27156" y="39903"/>
                  <a:pt x="28056" y="40024"/>
                  <a:pt x="28955" y="40024"/>
                </a:cubicBezTo>
                <a:cubicBezTo>
                  <a:pt x="30078" y="40024"/>
                  <a:pt x="31200" y="39835"/>
                  <a:pt x="32242" y="39427"/>
                </a:cubicBezTo>
                <a:cubicBezTo>
                  <a:pt x="34206" y="38655"/>
                  <a:pt x="35567" y="37154"/>
                  <a:pt x="36745" y="35452"/>
                </a:cubicBezTo>
                <a:cubicBezTo>
                  <a:pt x="37400" y="34505"/>
                  <a:pt x="38009" y="33520"/>
                  <a:pt x="38729" y="32616"/>
                </a:cubicBezTo>
                <a:cubicBezTo>
                  <a:pt x="39382" y="31797"/>
                  <a:pt x="40105" y="31040"/>
                  <a:pt x="40892" y="30349"/>
                </a:cubicBezTo>
                <a:cubicBezTo>
                  <a:pt x="42489" y="28953"/>
                  <a:pt x="44354" y="27843"/>
                  <a:pt x="46368" y="27161"/>
                </a:cubicBezTo>
                <a:cubicBezTo>
                  <a:pt x="47852" y="26656"/>
                  <a:pt x="49409" y="26403"/>
                  <a:pt x="50961" y="26403"/>
                </a:cubicBezTo>
                <a:cubicBezTo>
                  <a:pt x="53632" y="26403"/>
                  <a:pt x="56289" y="27153"/>
                  <a:pt x="58543" y="28664"/>
                </a:cubicBezTo>
                <a:cubicBezTo>
                  <a:pt x="60263" y="29816"/>
                  <a:pt x="61531" y="31395"/>
                  <a:pt x="62641" y="33117"/>
                </a:cubicBezTo>
                <a:cubicBezTo>
                  <a:pt x="63652" y="34682"/>
                  <a:pt x="64564" y="36320"/>
                  <a:pt x="65748" y="37766"/>
                </a:cubicBezTo>
                <a:cubicBezTo>
                  <a:pt x="66986" y="39281"/>
                  <a:pt x="68522" y="40429"/>
                  <a:pt x="70425" y="40954"/>
                </a:cubicBezTo>
                <a:cubicBezTo>
                  <a:pt x="72640" y="41563"/>
                  <a:pt x="74957" y="41554"/>
                  <a:pt x="77064" y="42551"/>
                </a:cubicBezTo>
                <a:cubicBezTo>
                  <a:pt x="81257" y="44539"/>
                  <a:pt x="83805" y="48659"/>
                  <a:pt x="85658" y="52734"/>
                </a:cubicBezTo>
                <a:cubicBezTo>
                  <a:pt x="86168" y="53853"/>
                  <a:pt x="86637" y="54989"/>
                  <a:pt x="87109" y="56126"/>
                </a:cubicBezTo>
                <a:cubicBezTo>
                  <a:pt x="87171" y="56274"/>
                  <a:pt x="87305" y="56338"/>
                  <a:pt x="87435" y="56338"/>
                </a:cubicBezTo>
                <a:cubicBezTo>
                  <a:pt x="87635" y="56338"/>
                  <a:pt x="87826" y="56186"/>
                  <a:pt x="87730" y="55954"/>
                </a:cubicBezTo>
                <a:cubicBezTo>
                  <a:pt x="85929" y="51641"/>
                  <a:pt x="84029" y="47129"/>
                  <a:pt x="80392" y="44017"/>
                </a:cubicBezTo>
                <a:cubicBezTo>
                  <a:pt x="78725" y="42592"/>
                  <a:pt x="76784" y="41557"/>
                  <a:pt x="74630" y="41108"/>
                </a:cubicBezTo>
                <a:cubicBezTo>
                  <a:pt x="72404" y="40645"/>
                  <a:pt x="70081" y="40572"/>
                  <a:pt x="68161" y="39211"/>
                </a:cubicBezTo>
                <a:cubicBezTo>
                  <a:pt x="66604" y="38110"/>
                  <a:pt x="65514" y="36481"/>
                  <a:pt x="64512" y="34892"/>
                </a:cubicBezTo>
                <a:cubicBezTo>
                  <a:pt x="63469" y="33246"/>
                  <a:pt x="62487" y="31532"/>
                  <a:pt x="61163" y="30087"/>
                </a:cubicBezTo>
                <a:cubicBezTo>
                  <a:pt x="58588" y="27274"/>
                  <a:pt x="54756" y="25771"/>
                  <a:pt x="50967" y="25771"/>
                </a:cubicBezTo>
                <a:cubicBezTo>
                  <a:pt x="50598" y="25771"/>
                  <a:pt x="50229" y="25786"/>
                  <a:pt x="49862" y="25814"/>
                </a:cubicBezTo>
                <a:cubicBezTo>
                  <a:pt x="45604" y="26144"/>
                  <a:pt x="41620" y="28373"/>
                  <a:pt x="38831" y="31564"/>
                </a:cubicBezTo>
                <a:cubicBezTo>
                  <a:pt x="37374" y="33231"/>
                  <a:pt x="36386" y="35251"/>
                  <a:pt x="34891" y="36877"/>
                </a:cubicBezTo>
                <a:cubicBezTo>
                  <a:pt x="33381" y="38518"/>
                  <a:pt x="31339" y="39383"/>
                  <a:pt x="29118" y="39418"/>
                </a:cubicBezTo>
                <a:cubicBezTo>
                  <a:pt x="29066" y="39419"/>
                  <a:pt x="29014" y="39419"/>
                  <a:pt x="28962" y="39419"/>
                </a:cubicBezTo>
                <a:cubicBezTo>
                  <a:pt x="24529" y="39419"/>
                  <a:pt x="20992" y="36358"/>
                  <a:pt x="18964" y="32613"/>
                </a:cubicBezTo>
                <a:cubicBezTo>
                  <a:pt x="16557" y="28169"/>
                  <a:pt x="16143" y="22964"/>
                  <a:pt x="15534" y="18039"/>
                </a:cubicBezTo>
                <a:lnTo>
                  <a:pt x="14511" y="9797"/>
                </a:lnTo>
                <a:cubicBezTo>
                  <a:pt x="14229" y="7521"/>
                  <a:pt x="14001" y="5079"/>
                  <a:pt x="12620" y="3161"/>
                </a:cubicBezTo>
                <a:cubicBezTo>
                  <a:pt x="11454" y="1541"/>
                  <a:pt x="9633" y="404"/>
                  <a:pt x="7657" y="90"/>
                </a:cubicBezTo>
                <a:cubicBezTo>
                  <a:pt x="7285" y="30"/>
                  <a:pt x="6912" y="1"/>
                  <a:pt x="65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8004313" y="3905810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/>
          <p:nvPr/>
        </p:nvSpPr>
        <p:spPr>
          <a:xfrm>
            <a:off x="7361100" y="-1987061"/>
            <a:ext cx="4209711" cy="3602514"/>
          </a:xfrm>
          <a:custGeom>
            <a:avLst/>
            <a:gdLst/>
            <a:ahLst/>
            <a:cxnLst/>
            <a:rect l="l" t="t" r="r" b="b"/>
            <a:pathLst>
              <a:path w="79182" h="67761" extrusionOk="0">
                <a:moveTo>
                  <a:pt x="35322" y="1"/>
                </a:moveTo>
                <a:cubicBezTo>
                  <a:pt x="34043" y="1"/>
                  <a:pt x="32768" y="69"/>
                  <a:pt x="31501" y="273"/>
                </a:cubicBezTo>
                <a:cubicBezTo>
                  <a:pt x="30604" y="420"/>
                  <a:pt x="29707" y="615"/>
                  <a:pt x="28787" y="615"/>
                </a:cubicBezTo>
                <a:cubicBezTo>
                  <a:pt x="28745" y="615"/>
                  <a:pt x="28703" y="615"/>
                  <a:pt x="28661" y="614"/>
                </a:cubicBezTo>
                <a:cubicBezTo>
                  <a:pt x="25898" y="633"/>
                  <a:pt x="23426" y="1804"/>
                  <a:pt x="20896" y="2615"/>
                </a:cubicBezTo>
                <a:cubicBezTo>
                  <a:pt x="19185" y="3369"/>
                  <a:pt x="17578" y="4299"/>
                  <a:pt x="15798" y="4938"/>
                </a:cubicBezTo>
                <a:cubicBezTo>
                  <a:pt x="13410" y="5815"/>
                  <a:pt x="11573" y="7460"/>
                  <a:pt x="9495" y="8762"/>
                </a:cubicBezTo>
                <a:cubicBezTo>
                  <a:pt x="8424" y="9416"/>
                  <a:pt x="7214" y="10067"/>
                  <a:pt x="6686" y="11165"/>
                </a:cubicBezTo>
                <a:cubicBezTo>
                  <a:pt x="6258" y="12221"/>
                  <a:pt x="6059" y="13343"/>
                  <a:pt x="5618" y="14395"/>
                </a:cubicBezTo>
                <a:cubicBezTo>
                  <a:pt x="4153" y="16454"/>
                  <a:pt x="3617" y="18884"/>
                  <a:pt x="2549" y="21108"/>
                </a:cubicBezTo>
                <a:cubicBezTo>
                  <a:pt x="2071" y="23251"/>
                  <a:pt x="930" y="25210"/>
                  <a:pt x="326" y="27323"/>
                </a:cubicBezTo>
                <a:cubicBezTo>
                  <a:pt x="0" y="30511"/>
                  <a:pt x="65" y="33821"/>
                  <a:pt x="1348" y="36871"/>
                </a:cubicBezTo>
                <a:cubicBezTo>
                  <a:pt x="2565" y="40147"/>
                  <a:pt x="2733" y="43607"/>
                  <a:pt x="3648" y="46940"/>
                </a:cubicBezTo>
                <a:cubicBezTo>
                  <a:pt x="4390" y="49696"/>
                  <a:pt x="6866" y="51651"/>
                  <a:pt x="8971" y="53653"/>
                </a:cubicBezTo>
                <a:cubicBezTo>
                  <a:pt x="10827" y="55245"/>
                  <a:pt x="12641" y="56933"/>
                  <a:pt x="14945" y="58039"/>
                </a:cubicBezTo>
                <a:cubicBezTo>
                  <a:pt x="17567" y="59233"/>
                  <a:pt x="20372" y="60067"/>
                  <a:pt x="23032" y="61192"/>
                </a:cubicBezTo>
                <a:cubicBezTo>
                  <a:pt x="23866" y="61575"/>
                  <a:pt x="24723" y="61938"/>
                  <a:pt x="25584" y="62294"/>
                </a:cubicBezTo>
                <a:cubicBezTo>
                  <a:pt x="29319" y="63840"/>
                  <a:pt x="33185" y="65126"/>
                  <a:pt x="37084" y="66305"/>
                </a:cubicBezTo>
                <a:cubicBezTo>
                  <a:pt x="40024" y="67187"/>
                  <a:pt x="43124" y="67761"/>
                  <a:pt x="46213" y="67761"/>
                </a:cubicBezTo>
                <a:cubicBezTo>
                  <a:pt x="47814" y="67761"/>
                  <a:pt x="49413" y="67607"/>
                  <a:pt x="50984" y="67262"/>
                </a:cubicBezTo>
                <a:cubicBezTo>
                  <a:pt x="53246" y="66726"/>
                  <a:pt x="55404" y="65922"/>
                  <a:pt x="57452" y="64931"/>
                </a:cubicBezTo>
                <a:cubicBezTo>
                  <a:pt x="60127" y="63879"/>
                  <a:pt x="62607" y="62409"/>
                  <a:pt x="64471" y="60404"/>
                </a:cubicBezTo>
                <a:cubicBezTo>
                  <a:pt x="65684" y="59745"/>
                  <a:pt x="67215" y="59562"/>
                  <a:pt x="68340" y="58724"/>
                </a:cubicBezTo>
                <a:cubicBezTo>
                  <a:pt x="69465" y="57882"/>
                  <a:pt x="71482" y="57399"/>
                  <a:pt x="71157" y="55762"/>
                </a:cubicBezTo>
                <a:cubicBezTo>
                  <a:pt x="72929" y="54824"/>
                  <a:pt x="74035" y="53293"/>
                  <a:pt x="74876" y="51667"/>
                </a:cubicBezTo>
                <a:cubicBezTo>
                  <a:pt x="75680" y="50522"/>
                  <a:pt x="76503" y="49382"/>
                  <a:pt x="77108" y="48138"/>
                </a:cubicBezTo>
                <a:cubicBezTo>
                  <a:pt x="77632" y="47147"/>
                  <a:pt x="78198" y="46171"/>
                  <a:pt x="78573" y="45126"/>
                </a:cubicBezTo>
                <a:cubicBezTo>
                  <a:pt x="79182" y="42593"/>
                  <a:pt x="78003" y="40105"/>
                  <a:pt x="77571" y="37617"/>
                </a:cubicBezTo>
                <a:cubicBezTo>
                  <a:pt x="76978" y="34181"/>
                  <a:pt x="76599" y="30648"/>
                  <a:pt x="74922" y="27445"/>
                </a:cubicBezTo>
                <a:cubicBezTo>
                  <a:pt x="74073" y="25195"/>
                  <a:pt x="72511" y="23243"/>
                  <a:pt x="71490" y="21066"/>
                </a:cubicBezTo>
                <a:cubicBezTo>
                  <a:pt x="70667" y="19473"/>
                  <a:pt x="69943" y="17770"/>
                  <a:pt x="68374" y="16603"/>
                </a:cubicBezTo>
                <a:cubicBezTo>
                  <a:pt x="67264" y="15256"/>
                  <a:pt x="65672" y="14357"/>
                  <a:pt x="64237" y="13323"/>
                </a:cubicBezTo>
                <a:cubicBezTo>
                  <a:pt x="62282" y="11050"/>
                  <a:pt x="60594" y="8402"/>
                  <a:pt x="57682" y="6955"/>
                </a:cubicBezTo>
                <a:cubicBezTo>
                  <a:pt x="54853" y="5673"/>
                  <a:pt x="52419" y="3825"/>
                  <a:pt x="49989" y="2049"/>
                </a:cubicBezTo>
                <a:cubicBezTo>
                  <a:pt x="48745" y="1582"/>
                  <a:pt x="47440" y="1211"/>
                  <a:pt x="46338" y="495"/>
                </a:cubicBezTo>
                <a:cubicBezTo>
                  <a:pt x="45564" y="330"/>
                  <a:pt x="44779" y="246"/>
                  <a:pt x="43991" y="246"/>
                </a:cubicBezTo>
                <a:cubicBezTo>
                  <a:pt x="43735" y="246"/>
                  <a:pt x="43479" y="255"/>
                  <a:pt x="43223" y="273"/>
                </a:cubicBezTo>
                <a:cubicBezTo>
                  <a:pt x="43154" y="274"/>
                  <a:pt x="43086" y="274"/>
                  <a:pt x="43017" y="274"/>
                </a:cubicBezTo>
                <a:cubicBezTo>
                  <a:pt x="40456" y="274"/>
                  <a:pt x="37881" y="1"/>
                  <a:pt x="353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rot="696718">
            <a:off x="-1231082" y="-1250443"/>
            <a:ext cx="2711254" cy="2319781"/>
          </a:xfrm>
          <a:custGeom>
            <a:avLst/>
            <a:gdLst/>
            <a:ahLst/>
            <a:cxnLst/>
            <a:rect l="l" t="t" r="r" b="b"/>
            <a:pathLst>
              <a:path w="51230" h="43833" extrusionOk="0">
                <a:moveTo>
                  <a:pt x="22854" y="0"/>
                </a:moveTo>
                <a:cubicBezTo>
                  <a:pt x="22027" y="0"/>
                  <a:pt x="21203" y="44"/>
                  <a:pt x="20383" y="175"/>
                </a:cubicBezTo>
                <a:cubicBezTo>
                  <a:pt x="19807" y="270"/>
                  <a:pt x="19231" y="395"/>
                  <a:pt x="18645" y="395"/>
                </a:cubicBezTo>
                <a:cubicBezTo>
                  <a:pt x="18612" y="395"/>
                  <a:pt x="18579" y="394"/>
                  <a:pt x="18546" y="394"/>
                </a:cubicBezTo>
                <a:cubicBezTo>
                  <a:pt x="16759" y="405"/>
                  <a:pt x="15159" y="1163"/>
                  <a:pt x="13521" y="1687"/>
                </a:cubicBezTo>
                <a:cubicBezTo>
                  <a:pt x="12415" y="2177"/>
                  <a:pt x="11374" y="2778"/>
                  <a:pt x="10222" y="3191"/>
                </a:cubicBezTo>
                <a:cubicBezTo>
                  <a:pt x="8676" y="3758"/>
                  <a:pt x="7486" y="4821"/>
                  <a:pt x="6143" y="5663"/>
                </a:cubicBezTo>
                <a:cubicBezTo>
                  <a:pt x="5450" y="6088"/>
                  <a:pt x="4665" y="6509"/>
                  <a:pt x="4325" y="7217"/>
                </a:cubicBezTo>
                <a:cubicBezTo>
                  <a:pt x="4045" y="7902"/>
                  <a:pt x="3919" y="8626"/>
                  <a:pt x="3636" y="9307"/>
                </a:cubicBezTo>
                <a:cubicBezTo>
                  <a:pt x="2687" y="10642"/>
                  <a:pt x="2339" y="12211"/>
                  <a:pt x="1646" y="13650"/>
                </a:cubicBezTo>
                <a:cubicBezTo>
                  <a:pt x="1340" y="15040"/>
                  <a:pt x="601" y="16306"/>
                  <a:pt x="211" y="17673"/>
                </a:cubicBezTo>
                <a:cubicBezTo>
                  <a:pt x="0" y="19732"/>
                  <a:pt x="42" y="21875"/>
                  <a:pt x="873" y="23850"/>
                </a:cubicBezTo>
                <a:cubicBezTo>
                  <a:pt x="1661" y="25970"/>
                  <a:pt x="1768" y="28209"/>
                  <a:pt x="2362" y="30363"/>
                </a:cubicBezTo>
                <a:cubicBezTo>
                  <a:pt x="2844" y="32147"/>
                  <a:pt x="4443" y="33409"/>
                  <a:pt x="5806" y="34707"/>
                </a:cubicBezTo>
                <a:cubicBezTo>
                  <a:pt x="7008" y="35736"/>
                  <a:pt x="8182" y="36827"/>
                  <a:pt x="9671" y="37547"/>
                </a:cubicBezTo>
                <a:cubicBezTo>
                  <a:pt x="11367" y="38316"/>
                  <a:pt x="13177" y="38855"/>
                  <a:pt x="14899" y="39586"/>
                </a:cubicBezTo>
                <a:cubicBezTo>
                  <a:pt x="15442" y="39835"/>
                  <a:pt x="15997" y="40069"/>
                  <a:pt x="16552" y="40298"/>
                </a:cubicBezTo>
                <a:cubicBezTo>
                  <a:pt x="18971" y="41297"/>
                  <a:pt x="21470" y="42127"/>
                  <a:pt x="23992" y="42893"/>
                </a:cubicBezTo>
                <a:cubicBezTo>
                  <a:pt x="25894" y="43462"/>
                  <a:pt x="27900" y="43833"/>
                  <a:pt x="29898" y="43833"/>
                </a:cubicBezTo>
                <a:cubicBezTo>
                  <a:pt x="30935" y="43833"/>
                  <a:pt x="31969" y="43733"/>
                  <a:pt x="32986" y="43509"/>
                </a:cubicBezTo>
                <a:cubicBezTo>
                  <a:pt x="34432" y="43161"/>
                  <a:pt x="35837" y="42656"/>
                  <a:pt x="37172" y="42005"/>
                </a:cubicBezTo>
                <a:cubicBezTo>
                  <a:pt x="38902" y="41324"/>
                  <a:pt x="40510" y="40371"/>
                  <a:pt x="41711" y="39074"/>
                </a:cubicBezTo>
                <a:cubicBezTo>
                  <a:pt x="42500" y="38649"/>
                  <a:pt x="43487" y="38530"/>
                  <a:pt x="44218" y="37987"/>
                </a:cubicBezTo>
                <a:cubicBezTo>
                  <a:pt x="44945" y="37443"/>
                  <a:pt x="46250" y="37133"/>
                  <a:pt x="46036" y="36073"/>
                </a:cubicBezTo>
                <a:cubicBezTo>
                  <a:pt x="47184" y="35465"/>
                  <a:pt x="47900" y="34473"/>
                  <a:pt x="48443" y="33425"/>
                </a:cubicBezTo>
                <a:cubicBezTo>
                  <a:pt x="48967" y="32682"/>
                  <a:pt x="49495" y="31944"/>
                  <a:pt x="49890" y="31140"/>
                </a:cubicBezTo>
                <a:cubicBezTo>
                  <a:pt x="50226" y="30501"/>
                  <a:pt x="50594" y="29869"/>
                  <a:pt x="50839" y="29192"/>
                </a:cubicBezTo>
                <a:cubicBezTo>
                  <a:pt x="51229" y="27550"/>
                  <a:pt x="50467" y="25943"/>
                  <a:pt x="50188" y="24332"/>
                </a:cubicBezTo>
                <a:cubicBezTo>
                  <a:pt x="49805" y="22112"/>
                  <a:pt x="49560" y="19823"/>
                  <a:pt x="48474" y="17749"/>
                </a:cubicBezTo>
                <a:cubicBezTo>
                  <a:pt x="47926" y="16299"/>
                  <a:pt x="46916" y="15036"/>
                  <a:pt x="46258" y="13627"/>
                </a:cubicBezTo>
                <a:cubicBezTo>
                  <a:pt x="45726" y="12594"/>
                  <a:pt x="45255" y="11496"/>
                  <a:pt x="44241" y="10738"/>
                </a:cubicBezTo>
                <a:cubicBezTo>
                  <a:pt x="43521" y="9869"/>
                  <a:pt x="42492" y="9288"/>
                  <a:pt x="41562" y="8618"/>
                </a:cubicBezTo>
                <a:cubicBezTo>
                  <a:pt x="40295" y="7148"/>
                  <a:pt x="39204" y="5434"/>
                  <a:pt x="37322" y="4500"/>
                </a:cubicBezTo>
                <a:cubicBezTo>
                  <a:pt x="35492" y="3666"/>
                  <a:pt x="33916" y="2472"/>
                  <a:pt x="32343" y="1324"/>
                </a:cubicBezTo>
                <a:cubicBezTo>
                  <a:pt x="31539" y="1021"/>
                  <a:pt x="30697" y="780"/>
                  <a:pt x="29981" y="317"/>
                </a:cubicBezTo>
                <a:cubicBezTo>
                  <a:pt x="29480" y="213"/>
                  <a:pt x="28969" y="159"/>
                  <a:pt x="28458" y="159"/>
                </a:cubicBezTo>
                <a:cubicBezTo>
                  <a:pt x="28295" y="159"/>
                  <a:pt x="28132" y="164"/>
                  <a:pt x="27968" y="175"/>
                </a:cubicBezTo>
                <a:cubicBezTo>
                  <a:pt x="27922" y="176"/>
                  <a:pt x="27876" y="176"/>
                  <a:pt x="27830" y="176"/>
                </a:cubicBezTo>
                <a:cubicBezTo>
                  <a:pt x="26174" y="176"/>
                  <a:pt x="24509" y="0"/>
                  <a:pt x="228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rot="8100000">
            <a:off x="-2014501" y="3495206"/>
            <a:ext cx="3897074" cy="4751784"/>
          </a:xfrm>
          <a:custGeom>
            <a:avLst/>
            <a:gdLst/>
            <a:ahLst/>
            <a:cxnLst/>
            <a:rect l="l" t="t" r="r" b="b"/>
            <a:pathLst>
              <a:path w="43621" h="53188" extrusionOk="0">
                <a:moveTo>
                  <a:pt x="17166" y="1"/>
                </a:moveTo>
                <a:cubicBezTo>
                  <a:pt x="16963" y="1"/>
                  <a:pt x="16759" y="6"/>
                  <a:pt x="16556" y="18"/>
                </a:cubicBezTo>
                <a:cubicBezTo>
                  <a:pt x="14482" y="519"/>
                  <a:pt x="12411" y="1292"/>
                  <a:pt x="10773" y="2777"/>
                </a:cubicBezTo>
                <a:cubicBezTo>
                  <a:pt x="8982" y="4266"/>
                  <a:pt x="6843" y="5139"/>
                  <a:pt x="4949" y="6451"/>
                </a:cubicBezTo>
                <a:cubicBezTo>
                  <a:pt x="3383" y="7527"/>
                  <a:pt x="2698" y="9517"/>
                  <a:pt x="1902" y="11285"/>
                </a:cubicBezTo>
                <a:cubicBezTo>
                  <a:pt x="1317" y="12808"/>
                  <a:pt x="655" y="14320"/>
                  <a:pt x="467" y="16015"/>
                </a:cubicBezTo>
                <a:cubicBezTo>
                  <a:pt x="299" y="17929"/>
                  <a:pt x="394" y="19877"/>
                  <a:pt x="276" y="21798"/>
                </a:cubicBezTo>
                <a:cubicBezTo>
                  <a:pt x="215" y="22410"/>
                  <a:pt x="180" y="23026"/>
                  <a:pt x="146" y="23650"/>
                </a:cubicBezTo>
                <a:cubicBezTo>
                  <a:pt x="0" y="26341"/>
                  <a:pt x="46" y="29058"/>
                  <a:pt x="169" y="31771"/>
                </a:cubicBezTo>
                <a:cubicBezTo>
                  <a:pt x="314" y="34875"/>
                  <a:pt x="988" y="38055"/>
                  <a:pt x="2645" y="40726"/>
                </a:cubicBezTo>
                <a:cubicBezTo>
                  <a:pt x="3475" y="42012"/>
                  <a:pt x="4447" y="43206"/>
                  <a:pt x="5538" y="44282"/>
                </a:cubicBezTo>
                <a:cubicBezTo>
                  <a:pt x="6793" y="45732"/>
                  <a:pt x="8267" y="46968"/>
                  <a:pt x="9939" y="47695"/>
                </a:cubicBezTo>
                <a:cubicBezTo>
                  <a:pt x="10620" y="48312"/>
                  <a:pt x="11076" y="49234"/>
                  <a:pt x="11853" y="49758"/>
                </a:cubicBezTo>
                <a:cubicBezTo>
                  <a:pt x="12486" y="50180"/>
                  <a:pt x="13099" y="51025"/>
                  <a:pt x="13819" y="51025"/>
                </a:cubicBezTo>
                <a:cubicBezTo>
                  <a:pt x="13986" y="51025"/>
                  <a:pt x="14159" y="50980"/>
                  <a:pt x="14340" y="50872"/>
                </a:cubicBezTo>
                <a:cubicBezTo>
                  <a:pt x="15324" y="51783"/>
                  <a:pt x="16533" y="52139"/>
                  <a:pt x="17739" y="52307"/>
                </a:cubicBezTo>
                <a:cubicBezTo>
                  <a:pt x="18634" y="52560"/>
                  <a:pt x="19537" y="52824"/>
                  <a:pt x="20452" y="52931"/>
                </a:cubicBezTo>
                <a:cubicBezTo>
                  <a:pt x="21194" y="53038"/>
                  <a:pt x="21933" y="53180"/>
                  <a:pt x="22672" y="53187"/>
                </a:cubicBezTo>
                <a:cubicBezTo>
                  <a:pt x="24402" y="53007"/>
                  <a:pt x="25707" y="51714"/>
                  <a:pt x="27176" y="50895"/>
                </a:cubicBezTo>
                <a:cubicBezTo>
                  <a:pt x="29208" y="49758"/>
                  <a:pt x="31344" y="48740"/>
                  <a:pt x="32989" y="46972"/>
                </a:cubicBezTo>
                <a:cubicBezTo>
                  <a:pt x="34214" y="45943"/>
                  <a:pt x="35098" y="44530"/>
                  <a:pt x="36242" y="43409"/>
                </a:cubicBezTo>
                <a:cubicBezTo>
                  <a:pt x="37065" y="42537"/>
                  <a:pt x="37972" y="41702"/>
                  <a:pt x="38363" y="40459"/>
                </a:cubicBezTo>
                <a:cubicBezTo>
                  <a:pt x="38963" y="39463"/>
                  <a:pt x="39174" y="38262"/>
                  <a:pt x="39511" y="37129"/>
                </a:cubicBezTo>
                <a:cubicBezTo>
                  <a:pt x="40506" y="35395"/>
                  <a:pt x="41799" y="33750"/>
                  <a:pt x="42063" y="31599"/>
                </a:cubicBezTo>
                <a:cubicBezTo>
                  <a:pt x="42247" y="29532"/>
                  <a:pt x="42867" y="27592"/>
                  <a:pt x="43449" y="25671"/>
                </a:cubicBezTo>
                <a:cubicBezTo>
                  <a:pt x="43468" y="24783"/>
                  <a:pt x="43414" y="23884"/>
                  <a:pt x="43621" y="23030"/>
                </a:cubicBezTo>
                <a:cubicBezTo>
                  <a:pt x="43529" y="22337"/>
                  <a:pt x="43345" y="21660"/>
                  <a:pt x="43070" y="21021"/>
                </a:cubicBezTo>
                <a:cubicBezTo>
                  <a:pt x="42193" y="18568"/>
                  <a:pt x="41723" y="15942"/>
                  <a:pt x="40479" y="13646"/>
                </a:cubicBezTo>
                <a:cubicBezTo>
                  <a:pt x="40173" y="13084"/>
                  <a:pt x="39832" y="12544"/>
                  <a:pt x="39629" y="11936"/>
                </a:cubicBezTo>
                <a:cubicBezTo>
                  <a:pt x="39006" y="10202"/>
                  <a:pt x="37723" y="8904"/>
                  <a:pt x="36652" y="7492"/>
                </a:cubicBezTo>
                <a:cubicBezTo>
                  <a:pt x="35798" y="6585"/>
                  <a:pt x="34857" y="5778"/>
                  <a:pt x="34061" y="4798"/>
                </a:cubicBezTo>
                <a:cubicBezTo>
                  <a:pt x="32982" y="3489"/>
                  <a:pt x="31539" y="2697"/>
                  <a:pt x="30265" y="1679"/>
                </a:cubicBezTo>
                <a:cubicBezTo>
                  <a:pt x="29614" y="1151"/>
                  <a:pt x="28937" y="535"/>
                  <a:pt x="28129" y="447"/>
                </a:cubicBezTo>
                <a:cubicBezTo>
                  <a:pt x="28024" y="441"/>
                  <a:pt x="27918" y="439"/>
                  <a:pt x="27814" y="439"/>
                </a:cubicBezTo>
                <a:cubicBezTo>
                  <a:pt x="27274" y="439"/>
                  <a:pt x="26741" y="498"/>
                  <a:pt x="26202" y="498"/>
                </a:cubicBezTo>
                <a:cubicBezTo>
                  <a:pt x="26088" y="498"/>
                  <a:pt x="25974" y="495"/>
                  <a:pt x="25860" y="489"/>
                </a:cubicBezTo>
                <a:cubicBezTo>
                  <a:pt x="24241" y="22"/>
                  <a:pt x="22595" y="221"/>
                  <a:pt x="20957" y="41"/>
                </a:cubicBezTo>
                <a:cubicBezTo>
                  <a:pt x="20602" y="84"/>
                  <a:pt x="20246" y="99"/>
                  <a:pt x="19888" y="99"/>
                </a:cubicBezTo>
                <a:cubicBezTo>
                  <a:pt x="18984" y="99"/>
                  <a:pt x="18072" y="1"/>
                  <a:pt x="171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0" y="-2219490"/>
            <a:ext cx="2610532" cy="2754489"/>
          </a:xfrm>
          <a:custGeom>
            <a:avLst/>
            <a:gdLst/>
            <a:ahLst/>
            <a:cxnLst/>
            <a:rect l="l" t="t" r="r" b="b"/>
            <a:pathLst>
              <a:path w="47475" h="50093" fill="none" extrusionOk="0">
                <a:moveTo>
                  <a:pt x="44513" y="12048"/>
                </a:moveTo>
                <a:cubicBezTo>
                  <a:pt x="45757" y="14152"/>
                  <a:pt x="46139" y="16594"/>
                  <a:pt x="46974" y="18860"/>
                </a:cubicBezTo>
                <a:cubicBezTo>
                  <a:pt x="47241" y="19449"/>
                  <a:pt x="47410" y="20081"/>
                  <a:pt x="47475" y="20723"/>
                </a:cubicBezTo>
                <a:cubicBezTo>
                  <a:pt x="47211" y="21539"/>
                  <a:pt x="47226" y="22381"/>
                  <a:pt x="47165" y="23215"/>
                </a:cubicBezTo>
                <a:cubicBezTo>
                  <a:pt x="46449" y="25052"/>
                  <a:pt x="45684" y="26904"/>
                  <a:pt x="45389" y="28852"/>
                </a:cubicBezTo>
                <a:cubicBezTo>
                  <a:pt x="44999" y="30888"/>
                  <a:pt x="43522" y="32499"/>
                  <a:pt x="42362" y="34176"/>
                </a:cubicBezTo>
                <a:cubicBezTo>
                  <a:pt x="41949" y="35255"/>
                  <a:pt x="41662" y="36395"/>
                  <a:pt x="40961" y="37360"/>
                </a:cubicBezTo>
                <a:cubicBezTo>
                  <a:pt x="40483" y="38550"/>
                  <a:pt x="39461" y="39377"/>
                  <a:pt x="38531" y="40230"/>
                </a:cubicBezTo>
                <a:cubicBezTo>
                  <a:pt x="37238" y="41340"/>
                  <a:pt x="36216" y="42710"/>
                  <a:pt x="34842" y="43736"/>
                </a:cubicBezTo>
                <a:cubicBezTo>
                  <a:pt x="32974" y="45473"/>
                  <a:pt x="30613" y="46533"/>
                  <a:pt x="28363" y="47697"/>
                </a:cubicBezTo>
                <a:cubicBezTo>
                  <a:pt x="26729" y="48535"/>
                  <a:pt x="25259" y="49813"/>
                  <a:pt x="23376" y="50062"/>
                </a:cubicBezTo>
                <a:cubicBezTo>
                  <a:pt x="22576" y="50092"/>
                  <a:pt x="21780" y="49993"/>
                  <a:pt x="20984" y="49928"/>
                </a:cubicBezTo>
                <a:cubicBezTo>
                  <a:pt x="19997" y="49870"/>
                  <a:pt x="19032" y="49664"/>
                  <a:pt x="18072" y="49468"/>
                </a:cubicBezTo>
                <a:cubicBezTo>
                  <a:pt x="16774" y="49365"/>
                  <a:pt x="15481" y="49086"/>
                  <a:pt x="14459" y="48278"/>
                </a:cubicBezTo>
                <a:cubicBezTo>
                  <a:pt x="13395" y="48860"/>
                  <a:pt x="12637" y="47800"/>
                  <a:pt x="11818" y="47344"/>
                </a:cubicBezTo>
                <a:cubicBezTo>
                  <a:pt x="10999" y="46893"/>
                  <a:pt x="10555" y="46047"/>
                  <a:pt x="9844" y="45496"/>
                </a:cubicBezTo>
                <a:cubicBezTo>
                  <a:pt x="8064" y="44891"/>
                  <a:pt x="6526" y="43797"/>
                  <a:pt x="5236" y="42492"/>
                </a:cubicBezTo>
                <a:cubicBezTo>
                  <a:pt x="4118" y="41535"/>
                  <a:pt x="3112" y="40475"/>
                  <a:pt x="2266" y="39288"/>
                </a:cubicBezTo>
                <a:cubicBezTo>
                  <a:pt x="597" y="36854"/>
                  <a:pt x="20" y="33892"/>
                  <a:pt x="8" y="30984"/>
                </a:cubicBezTo>
                <a:cubicBezTo>
                  <a:pt x="0" y="28439"/>
                  <a:pt x="77" y="25886"/>
                  <a:pt x="364" y="23349"/>
                </a:cubicBezTo>
                <a:cubicBezTo>
                  <a:pt x="429" y="22763"/>
                  <a:pt x="498" y="22178"/>
                  <a:pt x="590" y="21600"/>
                </a:cubicBezTo>
                <a:cubicBezTo>
                  <a:pt x="808" y="19790"/>
                  <a:pt x="796" y="17960"/>
                  <a:pt x="1068" y="16154"/>
                </a:cubicBezTo>
                <a:cubicBezTo>
                  <a:pt x="1351" y="14550"/>
                  <a:pt x="2140" y="13096"/>
                  <a:pt x="2848" y="11638"/>
                </a:cubicBezTo>
                <a:cubicBezTo>
                  <a:pt x="3793" y="9939"/>
                  <a:pt x="4624" y="8037"/>
                  <a:pt x="6372" y="6950"/>
                </a:cubicBezTo>
                <a:cubicBezTo>
                  <a:pt x="8485" y="5626"/>
                  <a:pt x="10846" y="4707"/>
                  <a:pt x="12856" y="3222"/>
                </a:cubicBezTo>
                <a:cubicBezTo>
                  <a:pt x="14696" y="1749"/>
                  <a:pt x="16973" y="926"/>
                  <a:pt x="19247" y="360"/>
                </a:cubicBezTo>
                <a:cubicBezTo>
                  <a:pt x="20835" y="207"/>
                  <a:pt x="22427" y="406"/>
                  <a:pt x="24011" y="172"/>
                </a:cubicBezTo>
                <a:cubicBezTo>
                  <a:pt x="25776" y="264"/>
                  <a:pt x="27567" y="0"/>
                  <a:pt x="29300" y="364"/>
                </a:cubicBezTo>
                <a:cubicBezTo>
                  <a:pt x="30123" y="367"/>
                  <a:pt x="30934" y="218"/>
                  <a:pt x="31757" y="218"/>
                </a:cubicBezTo>
                <a:cubicBezTo>
                  <a:pt x="32630" y="264"/>
                  <a:pt x="33334" y="811"/>
                  <a:pt x="34011" y="1278"/>
                </a:cubicBezTo>
                <a:cubicBezTo>
                  <a:pt x="35347" y="2174"/>
                  <a:pt x="36870" y="2851"/>
                  <a:pt x="37980" y="4034"/>
                </a:cubicBezTo>
                <a:cubicBezTo>
                  <a:pt x="38791" y="4914"/>
                  <a:pt x="39775" y="5630"/>
                  <a:pt x="40659" y="6445"/>
                </a:cubicBezTo>
                <a:cubicBezTo>
                  <a:pt x="41750" y="7719"/>
                  <a:pt x="43081" y="8879"/>
                  <a:pt x="43675" y="10482"/>
                </a:cubicBezTo>
                <a:cubicBezTo>
                  <a:pt x="43866" y="11041"/>
                  <a:pt x="44207" y="11539"/>
                  <a:pt x="44513" y="12048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7515025" y="3929250"/>
            <a:ext cx="2943646" cy="241090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5"/>
          <p:cNvGrpSpPr/>
          <p:nvPr/>
        </p:nvGrpSpPr>
        <p:grpSpPr>
          <a:xfrm>
            <a:off x="5756838" y="-581075"/>
            <a:ext cx="4358946" cy="2760182"/>
            <a:chOff x="5516575" y="-222725"/>
            <a:chExt cx="4358946" cy="2760182"/>
          </a:xfrm>
        </p:grpSpPr>
        <p:sp>
          <p:nvSpPr>
            <p:cNvPr id="300" name="Google Shape;300;p25"/>
            <p:cNvSpPr/>
            <p:nvPr/>
          </p:nvSpPr>
          <p:spPr>
            <a:xfrm>
              <a:off x="6037889" y="-54866"/>
              <a:ext cx="3837631" cy="2420255"/>
            </a:xfrm>
            <a:custGeom>
              <a:avLst/>
              <a:gdLst/>
              <a:ahLst/>
              <a:cxnLst/>
              <a:rect l="l" t="t" r="r" b="b"/>
              <a:pathLst>
                <a:path w="78327" h="49398" extrusionOk="0">
                  <a:moveTo>
                    <a:pt x="407" y="0"/>
                  </a:moveTo>
                  <a:cubicBezTo>
                    <a:pt x="206" y="0"/>
                    <a:pt x="1" y="214"/>
                    <a:pt x="130" y="445"/>
                  </a:cubicBezTo>
                  <a:cubicBezTo>
                    <a:pt x="2073" y="3934"/>
                    <a:pt x="4970" y="6874"/>
                    <a:pt x="8444" y="8853"/>
                  </a:cubicBezTo>
                  <a:cubicBezTo>
                    <a:pt x="10318" y="9920"/>
                    <a:pt x="12396" y="10619"/>
                    <a:pt x="14191" y="11829"/>
                  </a:cubicBezTo>
                  <a:cubicBezTo>
                    <a:pt x="15602" y="12779"/>
                    <a:pt x="16700" y="14087"/>
                    <a:pt x="17668" y="15469"/>
                  </a:cubicBezTo>
                  <a:cubicBezTo>
                    <a:pt x="19463" y="18036"/>
                    <a:pt x="20938" y="21084"/>
                    <a:pt x="23610" y="22880"/>
                  </a:cubicBezTo>
                  <a:cubicBezTo>
                    <a:pt x="24910" y="23754"/>
                    <a:pt x="26343" y="24129"/>
                    <a:pt x="27787" y="24129"/>
                  </a:cubicBezTo>
                  <a:cubicBezTo>
                    <a:pt x="30027" y="24129"/>
                    <a:pt x="32297" y="23227"/>
                    <a:pt x="34148" y="21880"/>
                  </a:cubicBezTo>
                  <a:cubicBezTo>
                    <a:pt x="37619" y="19353"/>
                    <a:pt x="39834" y="15541"/>
                    <a:pt x="43040" y="12729"/>
                  </a:cubicBezTo>
                  <a:cubicBezTo>
                    <a:pt x="44573" y="11383"/>
                    <a:pt x="46356" y="10246"/>
                    <a:pt x="48364" y="9786"/>
                  </a:cubicBezTo>
                  <a:cubicBezTo>
                    <a:pt x="48991" y="9642"/>
                    <a:pt x="49627" y="9574"/>
                    <a:pt x="50261" y="9574"/>
                  </a:cubicBezTo>
                  <a:cubicBezTo>
                    <a:pt x="51657" y="9574"/>
                    <a:pt x="53045" y="9904"/>
                    <a:pt x="54324" y="10485"/>
                  </a:cubicBezTo>
                  <a:cubicBezTo>
                    <a:pt x="58261" y="12272"/>
                    <a:pt x="60741" y="15938"/>
                    <a:pt x="62233" y="19866"/>
                  </a:cubicBezTo>
                  <a:cubicBezTo>
                    <a:pt x="63003" y="21889"/>
                    <a:pt x="63553" y="23987"/>
                    <a:pt x="64058" y="26088"/>
                  </a:cubicBezTo>
                  <a:cubicBezTo>
                    <a:pt x="64632" y="28481"/>
                    <a:pt x="65142" y="30888"/>
                    <a:pt x="65590" y="33307"/>
                  </a:cubicBezTo>
                  <a:cubicBezTo>
                    <a:pt x="66042" y="35761"/>
                    <a:pt x="66430" y="38223"/>
                    <a:pt x="66753" y="40695"/>
                  </a:cubicBezTo>
                  <a:cubicBezTo>
                    <a:pt x="66989" y="42505"/>
                    <a:pt x="67129" y="44373"/>
                    <a:pt x="67811" y="46080"/>
                  </a:cubicBezTo>
                  <a:cubicBezTo>
                    <a:pt x="68423" y="47619"/>
                    <a:pt x="69560" y="48957"/>
                    <a:pt x="71244" y="49307"/>
                  </a:cubicBezTo>
                  <a:cubicBezTo>
                    <a:pt x="71543" y="49369"/>
                    <a:pt x="71842" y="49398"/>
                    <a:pt x="72138" y="49398"/>
                  </a:cubicBezTo>
                  <a:cubicBezTo>
                    <a:pt x="73604" y="49398"/>
                    <a:pt x="75015" y="48691"/>
                    <a:pt x="76164" y="47809"/>
                  </a:cubicBezTo>
                  <a:cubicBezTo>
                    <a:pt x="76939" y="47208"/>
                    <a:pt x="77638" y="46512"/>
                    <a:pt x="78244" y="45742"/>
                  </a:cubicBezTo>
                  <a:cubicBezTo>
                    <a:pt x="78326" y="45640"/>
                    <a:pt x="78240" y="45505"/>
                    <a:pt x="78143" y="45505"/>
                  </a:cubicBezTo>
                  <a:cubicBezTo>
                    <a:pt x="78113" y="45505"/>
                    <a:pt x="78082" y="45518"/>
                    <a:pt x="78055" y="45550"/>
                  </a:cubicBezTo>
                  <a:cubicBezTo>
                    <a:pt x="76790" y="47016"/>
                    <a:pt x="75155" y="48394"/>
                    <a:pt x="73232" y="48858"/>
                  </a:cubicBezTo>
                  <a:cubicBezTo>
                    <a:pt x="72890" y="48940"/>
                    <a:pt x="72551" y="48980"/>
                    <a:pt x="72220" y="48980"/>
                  </a:cubicBezTo>
                  <a:cubicBezTo>
                    <a:pt x="70747" y="48980"/>
                    <a:pt x="69426" y="48192"/>
                    <a:pt x="68648" y="46853"/>
                  </a:cubicBezTo>
                  <a:cubicBezTo>
                    <a:pt x="67753" y="45320"/>
                    <a:pt x="67517" y="43481"/>
                    <a:pt x="67301" y="41753"/>
                  </a:cubicBezTo>
                  <a:cubicBezTo>
                    <a:pt x="67010" y="39395"/>
                    <a:pt x="66657" y="37043"/>
                    <a:pt x="66249" y="34700"/>
                  </a:cubicBezTo>
                  <a:cubicBezTo>
                    <a:pt x="65832" y="32325"/>
                    <a:pt x="65360" y="29964"/>
                    <a:pt x="64827" y="27612"/>
                  </a:cubicBezTo>
                  <a:cubicBezTo>
                    <a:pt x="64337" y="25441"/>
                    <a:pt x="63821" y="23267"/>
                    <a:pt x="63125" y="21149"/>
                  </a:cubicBezTo>
                  <a:cubicBezTo>
                    <a:pt x="61860" y="17310"/>
                    <a:pt x="59893" y="13595"/>
                    <a:pt x="56504" y="11237"/>
                  </a:cubicBezTo>
                  <a:cubicBezTo>
                    <a:pt x="54962" y="10167"/>
                    <a:pt x="53187" y="9419"/>
                    <a:pt x="51316" y="9197"/>
                  </a:cubicBezTo>
                  <a:cubicBezTo>
                    <a:pt x="50973" y="9157"/>
                    <a:pt x="50629" y="9137"/>
                    <a:pt x="50287" y="9137"/>
                  </a:cubicBezTo>
                  <a:cubicBezTo>
                    <a:pt x="48710" y="9137"/>
                    <a:pt x="47163" y="9556"/>
                    <a:pt x="45750" y="10284"/>
                  </a:cubicBezTo>
                  <a:cubicBezTo>
                    <a:pt x="41999" y="12222"/>
                    <a:pt x="39615" y="15812"/>
                    <a:pt x="36812" y="18826"/>
                  </a:cubicBezTo>
                  <a:cubicBezTo>
                    <a:pt x="34534" y="21273"/>
                    <a:pt x="31360" y="23717"/>
                    <a:pt x="27900" y="23717"/>
                  </a:cubicBezTo>
                  <a:cubicBezTo>
                    <a:pt x="27260" y="23717"/>
                    <a:pt x="26611" y="23633"/>
                    <a:pt x="25956" y="23451"/>
                  </a:cubicBezTo>
                  <a:cubicBezTo>
                    <a:pt x="22750" y="22556"/>
                    <a:pt x="20964" y="19517"/>
                    <a:pt x="19288" y="16894"/>
                  </a:cubicBezTo>
                  <a:cubicBezTo>
                    <a:pt x="18440" y="15562"/>
                    <a:pt x="17566" y="14227"/>
                    <a:pt x="16493" y="13061"/>
                  </a:cubicBezTo>
                  <a:cubicBezTo>
                    <a:pt x="15179" y="11630"/>
                    <a:pt x="13550" y="10683"/>
                    <a:pt x="11804" y="9859"/>
                  </a:cubicBezTo>
                  <a:cubicBezTo>
                    <a:pt x="9936" y="8978"/>
                    <a:pt x="8112" y="8090"/>
                    <a:pt x="6457" y="6839"/>
                  </a:cubicBezTo>
                  <a:cubicBezTo>
                    <a:pt x="4836" y="5621"/>
                    <a:pt x="3402" y="4176"/>
                    <a:pt x="2190" y="2549"/>
                  </a:cubicBezTo>
                  <a:cubicBezTo>
                    <a:pt x="1622" y="1783"/>
                    <a:pt x="1106" y="979"/>
                    <a:pt x="643" y="145"/>
                  </a:cubicBezTo>
                  <a:cubicBezTo>
                    <a:pt x="585" y="43"/>
                    <a:pt x="496" y="0"/>
                    <a:pt x="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5516575" y="-222725"/>
              <a:ext cx="4303035" cy="2760182"/>
            </a:xfrm>
            <a:custGeom>
              <a:avLst/>
              <a:gdLst/>
              <a:ahLst/>
              <a:cxnLst/>
              <a:rect l="l" t="t" r="r" b="b"/>
              <a:pathLst>
                <a:path w="87826" h="56336" extrusionOk="0">
                  <a:moveTo>
                    <a:pt x="391" y="0"/>
                  </a:moveTo>
                  <a:cubicBezTo>
                    <a:pt x="191" y="0"/>
                    <a:pt x="0" y="151"/>
                    <a:pt x="97" y="383"/>
                  </a:cubicBezTo>
                  <a:cubicBezTo>
                    <a:pt x="1898" y="4699"/>
                    <a:pt x="3799" y="9207"/>
                    <a:pt x="7436" y="12320"/>
                  </a:cubicBezTo>
                  <a:cubicBezTo>
                    <a:pt x="9100" y="13745"/>
                    <a:pt x="11041" y="14780"/>
                    <a:pt x="13194" y="15228"/>
                  </a:cubicBezTo>
                  <a:cubicBezTo>
                    <a:pt x="15424" y="15692"/>
                    <a:pt x="17744" y="15765"/>
                    <a:pt x="19667" y="17126"/>
                  </a:cubicBezTo>
                  <a:cubicBezTo>
                    <a:pt x="21220" y="18227"/>
                    <a:pt x="22310" y="19859"/>
                    <a:pt x="23316" y="21445"/>
                  </a:cubicBezTo>
                  <a:cubicBezTo>
                    <a:pt x="24356" y="23094"/>
                    <a:pt x="25338" y="24805"/>
                    <a:pt x="26664" y="26250"/>
                  </a:cubicBezTo>
                  <a:cubicBezTo>
                    <a:pt x="29239" y="29065"/>
                    <a:pt x="33075" y="30568"/>
                    <a:pt x="36868" y="30568"/>
                  </a:cubicBezTo>
                  <a:cubicBezTo>
                    <a:pt x="37235" y="30568"/>
                    <a:pt x="37601" y="30554"/>
                    <a:pt x="37966" y="30526"/>
                  </a:cubicBezTo>
                  <a:cubicBezTo>
                    <a:pt x="42224" y="30193"/>
                    <a:pt x="46207" y="27964"/>
                    <a:pt x="48996" y="24773"/>
                  </a:cubicBezTo>
                  <a:cubicBezTo>
                    <a:pt x="50451" y="23106"/>
                    <a:pt x="51439" y="21086"/>
                    <a:pt x="52937" y="19460"/>
                  </a:cubicBezTo>
                  <a:cubicBezTo>
                    <a:pt x="54446" y="17819"/>
                    <a:pt x="56489" y="16954"/>
                    <a:pt x="58710" y="16919"/>
                  </a:cubicBezTo>
                  <a:cubicBezTo>
                    <a:pt x="58762" y="16918"/>
                    <a:pt x="58814" y="16917"/>
                    <a:pt x="58866" y="16917"/>
                  </a:cubicBezTo>
                  <a:cubicBezTo>
                    <a:pt x="63295" y="16917"/>
                    <a:pt x="66835" y="19979"/>
                    <a:pt x="68860" y="23724"/>
                  </a:cubicBezTo>
                  <a:cubicBezTo>
                    <a:pt x="71267" y="28168"/>
                    <a:pt x="71681" y="33373"/>
                    <a:pt x="72293" y="38298"/>
                  </a:cubicBezTo>
                  <a:lnTo>
                    <a:pt x="73316" y="46540"/>
                  </a:lnTo>
                  <a:cubicBezTo>
                    <a:pt x="73599" y="48816"/>
                    <a:pt x="73826" y="51258"/>
                    <a:pt x="75208" y="53176"/>
                  </a:cubicBezTo>
                  <a:cubicBezTo>
                    <a:pt x="76373" y="54796"/>
                    <a:pt x="78195" y="55932"/>
                    <a:pt x="80168" y="56247"/>
                  </a:cubicBezTo>
                  <a:cubicBezTo>
                    <a:pt x="80540" y="56307"/>
                    <a:pt x="80914" y="56336"/>
                    <a:pt x="81286" y="56336"/>
                  </a:cubicBezTo>
                  <a:cubicBezTo>
                    <a:pt x="82948" y="56336"/>
                    <a:pt x="84574" y="55756"/>
                    <a:pt x="85900" y="54732"/>
                  </a:cubicBezTo>
                  <a:cubicBezTo>
                    <a:pt x="86643" y="54155"/>
                    <a:pt x="87270" y="53380"/>
                    <a:pt x="87739" y="52569"/>
                  </a:cubicBezTo>
                  <a:cubicBezTo>
                    <a:pt x="87826" y="52422"/>
                    <a:pt x="87696" y="52286"/>
                    <a:pt x="87566" y="52286"/>
                  </a:cubicBezTo>
                  <a:cubicBezTo>
                    <a:pt x="87509" y="52286"/>
                    <a:pt x="87451" y="52313"/>
                    <a:pt x="87413" y="52377"/>
                  </a:cubicBezTo>
                  <a:cubicBezTo>
                    <a:pt x="86311" y="54193"/>
                    <a:pt x="84303" y="55463"/>
                    <a:pt x="82196" y="55720"/>
                  </a:cubicBezTo>
                  <a:cubicBezTo>
                    <a:pt x="81935" y="55752"/>
                    <a:pt x="81673" y="55767"/>
                    <a:pt x="81412" y="55767"/>
                  </a:cubicBezTo>
                  <a:cubicBezTo>
                    <a:pt x="79617" y="55767"/>
                    <a:pt x="77855" y="55030"/>
                    <a:pt x="76563" y="53776"/>
                  </a:cubicBezTo>
                  <a:cubicBezTo>
                    <a:pt x="74805" y="52074"/>
                    <a:pt x="74362" y="49690"/>
                    <a:pt x="74065" y="47359"/>
                  </a:cubicBezTo>
                  <a:cubicBezTo>
                    <a:pt x="73733" y="44742"/>
                    <a:pt x="73409" y="42119"/>
                    <a:pt x="73083" y="39499"/>
                  </a:cubicBezTo>
                  <a:cubicBezTo>
                    <a:pt x="72465" y="34591"/>
                    <a:pt x="72115" y="29456"/>
                    <a:pt x="70110" y="24869"/>
                  </a:cubicBezTo>
                  <a:cubicBezTo>
                    <a:pt x="68487" y="21159"/>
                    <a:pt x="65576" y="17729"/>
                    <a:pt x="61531" y="16662"/>
                  </a:cubicBezTo>
                  <a:cubicBezTo>
                    <a:pt x="60668" y="16435"/>
                    <a:pt x="59767" y="16314"/>
                    <a:pt x="58867" y="16314"/>
                  </a:cubicBezTo>
                  <a:cubicBezTo>
                    <a:pt x="57744" y="16314"/>
                    <a:pt x="56624" y="16502"/>
                    <a:pt x="55583" y="16910"/>
                  </a:cubicBezTo>
                  <a:cubicBezTo>
                    <a:pt x="53618" y="17682"/>
                    <a:pt x="52260" y="19183"/>
                    <a:pt x="51083" y="20885"/>
                  </a:cubicBezTo>
                  <a:cubicBezTo>
                    <a:pt x="50427" y="21832"/>
                    <a:pt x="49815" y="22817"/>
                    <a:pt x="49098" y="23721"/>
                  </a:cubicBezTo>
                  <a:cubicBezTo>
                    <a:pt x="48446" y="24540"/>
                    <a:pt x="47720" y="25297"/>
                    <a:pt x="46933" y="25988"/>
                  </a:cubicBezTo>
                  <a:cubicBezTo>
                    <a:pt x="45336" y="27384"/>
                    <a:pt x="43471" y="28494"/>
                    <a:pt x="41460" y="29176"/>
                  </a:cubicBezTo>
                  <a:cubicBezTo>
                    <a:pt x="39975" y="29681"/>
                    <a:pt x="38419" y="29934"/>
                    <a:pt x="36867" y="29934"/>
                  </a:cubicBezTo>
                  <a:cubicBezTo>
                    <a:pt x="34196" y="29934"/>
                    <a:pt x="31538" y="29184"/>
                    <a:pt x="29284" y="27672"/>
                  </a:cubicBezTo>
                  <a:cubicBezTo>
                    <a:pt x="27565" y="26521"/>
                    <a:pt x="26297" y="24942"/>
                    <a:pt x="25184" y="23219"/>
                  </a:cubicBezTo>
                  <a:cubicBezTo>
                    <a:pt x="24172" y="21654"/>
                    <a:pt x="23260" y="20017"/>
                    <a:pt x="22080" y="18571"/>
                  </a:cubicBezTo>
                  <a:cubicBezTo>
                    <a:pt x="20841" y="17056"/>
                    <a:pt x="19303" y="15907"/>
                    <a:pt x="17400" y="15383"/>
                  </a:cubicBezTo>
                  <a:cubicBezTo>
                    <a:pt x="15188" y="14774"/>
                    <a:pt x="12871" y="14783"/>
                    <a:pt x="10761" y="13786"/>
                  </a:cubicBezTo>
                  <a:cubicBezTo>
                    <a:pt x="6567" y="11798"/>
                    <a:pt x="4020" y="7677"/>
                    <a:pt x="2170" y="3603"/>
                  </a:cubicBezTo>
                  <a:cubicBezTo>
                    <a:pt x="1660" y="2484"/>
                    <a:pt x="1187" y="1348"/>
                    <a:pt x="715" y="211"/>
                  </a:cubicBezTo>
                  <a:cubicBezTo>
                    <a:pt x="654" y="64"/>
                    <a:pt x="521" y="0"/>
                    <a:pt x="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5"/>
          <p:cNvSpPr/>
          <p:nvPr/>
        </p:nvSpPr>
        <p:spPr>
          <a:xfrm rot="2927788">
            <a:off x="507167" y="4472948"/>
            <a:ext cx="2540480" cy="3097360"/>
          </a:xfrm>
          <a:custGeom>
            <a:avLst/>
            <a:gdLst/>
            <a:ahLst/>
            <a:cxnLst/>
            <a:rect l="l" t="t" r="r" b="b"/>
            <a:pathLst>
              <a:path w="51076" h="62272" extrusionOk="0">
                <a:moveTo>
                  <a:pt x="20113" y="0"/>
                </a:moveTo>
                <a:cubicBezTo>
                  <a:pt x="19872" y="0"/>
                  <a:pt x="19632" y="6"/>
                  <a:pt x="19392" y="21"/>
                </a:cubicBezTo>
                <a:cubicBezTo>
                  <a:pt x="16962" y="606"/>
                  <a:pt x="14535" y="1509"/>
                  <a:pt x="12622" y="3247"/>
                </a:cubicBezTo>
                <a:cubicBezTo>
                  <a:pt x="10524" y="4992"/>
                  <a:pt x="8018" y="6014"/>
                  <a:pt x="5798" y="7548"/>
                </a:cubicBezTo>
                <a:cubicBezTo>
                  <a:pt x="3965" y="8807"/>
                  <a:pt x="3165" y="11142"/>
                  <a:pt x="2231" y="13209"/>
                </a:cubicBezTo>
                <a:cubicBezTo>
                  <a:pt x="1542" y="14992"/>
                  <a:pt x="769" y="16764"/>
                  <a:pt x="551" y="18750"/>
                </a:cubicBezTo>
                <a:cubicBezTo>
                  <a:pt x="352" y="20989"/>
                  <a:pt x="463" y="23270"/>
                  <a:pt x="325" y="25520"/>
                </a:cubicBezTo>
                <a:cubicBezTo>
                  <a:pt x="256" y="26236"/>
                  <a:pt x="214" y="26963"/>
                  <a:pt x="176" y="27686"/>
                </a:cubicBezTo>
                <a:cubicBezTo>
                  <a:pt x="0" y="30840"/>
                  <a:pt x="57" y="34020"/>
                  <a:pt x="199" y="37197"/>
                </a:cubicBezTo>
                <a:cubicBezTo>
                  <a:pt x="371" y="40828"/>
                  <a:pt x="1160" y="44556"/>
                  <a:pt x="3100" y="47683"/>
                </a:cubicBezTo>
                <a:cubicBezTo>
                  <a:pt x="4080" y="49213"/>
                  <a:pt x="5228" y="50591"/>
                  <a:pt x="6491" y="51846"/>
                </a:cubicBezTo>
                <a:cubicBezTo>
                  <a:pt x="7956" y="53546"/>
                  <a:pt x="9682" y="54988"/>
                  <a:pt x="11646" y="55842"/>
                </a:cubicBezTo>
                <a:cubicBezTo>
                  <a:pt x="12442" y="56565"/>
                  <a:pt x="12974" y="57644"/>
                  <a:pt x="13885" y="58257"/>
                </a:cubicBezTo>
                <a:cubicBezTo>
                  <a:pt x="14626" y="58753"/>
                  <a:pt x="15341" y="59741"/>
                  <a:pt x="16184" y="59741"/>
                </a:cubicBezTo>
                <a:cubicBezTo>
                  <a:pt x="16381" y="59741"/>
                  <a:pt x="16584" y="59688"/>
                  <a:pt x="16797" y="59562"/>
                </a:cubicBezTo>
                <a:cubicBezTo>
                  <a:pt x="17949" y="60626"/>
                  <a:pt x="19361" y="61047"/>
                  <a:pt x="20777" y="61242"/>
                </a:cubicBezTo>
                <a:cubicBezTo>
                  <a:pt x="21826" y="61540"/>
                  <a:pt x="22882" y="61847"/>
                  <a:pt x="23954" y="61973"/>
                </a:cubicBezTo>
                <a:cubicBezTo>
                  <a:pt x="24818" y="62099"/>
                  <a:pt x="25687" y="62264"/>
                  <a:pt x="26552" y="62271"/>
                </a:cubicBezTo>
                <a:cubicBezTo>
                  <a:pt x="28580" y="62061"/>
                  <a:pt x="30104" y="60549"/>
                  <a:pt x="31826" y="59589"/>
                </a:cubicBezTo>
                <a:cubicBezTo>
                  <a:pt x="34202" y="58261"/>
                  <a:pt x="36705" y="57067"/>
                  <a:pt x="38634" y="54996"/>
                </a:cubicBezTo>
                <a:cubicBezTo>
                  <a:pt x="40069" y="53794"/>
                  <a:pt x="41102" y="52133"/>
                  <a:pt x="42442" y="50821"/>
                </a:cubicBezTo>
                <a:cubicBezTo>
                  <a:pt x="43403" y="49803"/>
                  <a:pt x="44466" y="48827"/>
                  <a:pt x="44922" y="47373"/>
                </a:cubicBezTo>
                <a:cubicBezTo>
                  <a:pt x="45626" y="46202"/>
                  <a:pt x="45875" y="44797"/>
                  <a:pt x="46265" y="43473"/>
                </a:cubicBezTo>
                <a:cubicBezTo>
                  <a:pt x="47432" y="41445"/>
                  <a:pt x="48948" y="39512"/>
                  <a:pt x="49258" y="36994"/>
                </a:cubicBezTo>
                <a:cubicBezTo>
                  <a:pt x="49468" y="34579"/>
                  <a:pt x="50199" y="32306"/>
                  <a:pt x="50877" y="30055"/>
                </a:cubicBezTo>
                <a:cubicBezTo>
                  <a:pt x="50900" y="29018"/>
                  <a:pt x="50838" y="27962"/>
                  <a:pt x="51076" y="26963"/>
                </a:cubicBezTo>
                <a:cubicBezTo>
                  <a:pt x="50972" y="26152"/>
                  <a:pt x="50754" y="25359"/>
                  <a:pt x="50433" y="24609"/>
                </a:cubicBezTo>
                <a:cubicBezTo>
                  <a:pt x="49407" y="21739"/>
                  <a:pt x="48856" y="18666"/>
                  <a:pt x="47398" y="15976"/>
                </a:cubicBezTo>
                <a:cubicBezTo>
                  <a:pt x="47038" y="15325"/>
                  <a:pt x="46644" y="14686"/>
                  <a:pt x="46407" y="13974"/>
                </a:cubicBezTo>
                <a:cubicBezTo>
                  <a:pt x="45676" y="11942"/>
                  <a:pt x="44176" y="10422"/>
                  <a:pt x="42920" y="8769"/>
                </a:cubicBezTo>
                <a:cubicBezTo>
                  <a:pt x="41921" y="7705"/>
                  <a:pt x="40819" y="6760"/>
                  <a:pt x="39889" y="5616"/>
                </a:cubicBezTo>
                <a:cubicBezTo>
                  <a:pt x="38623" y="4085"/>
                  <a:pt x="36935" y="3159"/>
                  <a:pt x="35442" y="1961"/>
                </a:cubicBezTo>
                <a:cubicBezTo>
                  <a:pt x="34681" y="1345"/>
                  <a:pt x="33889" y="621"/>
                  <a:pt x="32939" y="518"/>
                </a:cubicBezTo>
                <a:cubicBezTo>
                  <a:pt x="32824" y="513"/>
                  <a:pt x="32710" y="510"/>
                  <a:pt x="32595" y="510"/>
                </a:cubicBezTo>
                <a:cubicBezTo>
                  <a:pt x="31965" y="510"/>
                  <a:pt x="31340" y="580"/>
                  <a:pt x="30711" y="580"/>
                </a:cubicBezTo>
                <a:cubicBezTo>
                  <a:pt x="30570" y="580"/>
                  <a:pt x="30429" y="576"/>
                  <a:pt x="30287" y="568"/>
                </a:cubicBezTo>
                <a:cubicBezTo>
                  <a:pt x="28385" y="21"/>
                  <a:pt x="26460" y="258"/>
                  <a:pt x="24547" y="47"/>
                </a:cubicBezTo>
                <a:cubicBezTo>
                  <a:pt x="24132" y="97"/>
                  <a:pt x="23716" y="114"/>
                  <a:pt x="23299" y="114"/>
                </a:cubicBezTo>
                <a:cubicBezTo>
                  <a:pt x="22239" y="114"/>
                  <a:pt x="21173" y="0"/>
                  <a:pt x="201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5"/>
          <p:cNvGrpSpPr/>
          <p:nvPr/>
        </p:nvGrpSpPr>
        <p:grpSpPr>
          <a:xfrm>
            <a:off x="-4506186" y="-740135"/>
            <a:ext cx="4506196" cy="3078308"/>
            <a:chOff x="-717998" y="2363140"/>
            <a:chExt cx="4506196" cy="3078308"/>
          </a:xfrm>
        </p:grpSpPr>
        <p:sp>
          <p:nvSpPr>
            <p:cNvPr id="304" name="Google Shape;304;p25"/>
            <p:cNvSpPr/>
            <p:nvPr/>
          </p:nvSpPr>
          <p:spPr>
            <a:xfrm rot="294436">
              <a:off x="-622745" y="2685375"/>
              <a:ext cx="3788465" cy="2389344"/>
            </a:xfrm>
            <a:custGeom>
              <a:avLst/>
              <a:gdLst/>
              <a:ahLst/>
              <a:cxnLst/>
              <a:rect l="l" t="t" r="r" b="b"/>
              <a:pathLst>
                <a:path w="78327" h="49400" extrusionOk="0">
                  <a:moveTo>
                    <a:pt x="6187" y="0"/>
                  </a:moveTo>
                  <a:cubicBezTo>
                    <a:pt x="4723" y="0"/>
                    <a:pt x="3311" y="707"/>
                    <a:pt x="2164" y="1589"/>
                  </a:cubicBezTo>
                  <a:cubicBezTo>
                    <a:pt x="1386" y="2190"/>
                    <a:pt x="687" y="2886"/>
                    <a:pt x="80" y="3658"/>
                  </a:cubicBezTo>
                  <a:cubicBezTo>
                    <a:pt x="1" y="3758"/>
                    <a:pt x="86" y="3893"/>
                    <a:pt x="183" y="3893"/>
                  </a:cubicBezTo>
                  <a:cubicBezTo>
                    <a:pt x="213" y="3893"/>
                    <a:pt x="245" y="3880"/>
                    <a:pt x="273" y="3848"/>
                  </a:cubicBezTo>
                  <a:cubicBezTo>
                    <a:pt x="1537" y="2385"/>
                    <a:pt x="3172" y="1004"/>
                    <a:pt x="5096" y="540"/>
                  </a:cubicBezTo>
                  <a:cubicBezTo>
                    <a:pt x="5438" y="458"/>
                    <a:pt x="5777" y="418"/>
                    <a:pt x="6108" y="418"/>
                  </a:cubicBezTo>
                  <a:cubicBezTo>
                    <a:pt x="7579" y="418"/>
                    <a:pt x="8900" y="1206"/>
                    <a:pt x="9680" y="2545"/>
                  </a:cubicBezTo>
                  <a:cubicBezTo>
                    <a:pt x="10572" y="4078"/>
                    <a:pt x="10808" y="5917"/>
                    <a:pt x="11024" y="7645"/>
                  </a:cubicBezTo>
                  <a:cubicBezTo>
                    <a:pt x="11318" y="10003"/>
                    <a:pt x="11668" y="12355"/>
                    <a:pt x="12078" y="14698"/>
                  </a:cubicBezTo>
                  <a:cubicBezTo>
                    <a:pt x="12492" y="17073"/>
                    <a:pt x="12967" y="19434"/>
                    <a:pt x="13498" y="21785"/>
                  </a:cubicBezTo>
                  <a:cubicBezTo>
                    <a:pt x="13990" y="23959"/>
                    <a:pt x="14506" y="26131"/>
                    <a:pt x="15203" y="28249"/>
                  </a:cubicBezTo>
                  <a:cubicBezTo>
                    <a:pt x="16465" y="32087"/>
                    <a:pt x="18435" y="35806"/>
                    <a:pt x="21824" y="38161"/>
                  </a:cubicBezTo>
                  <a:cubicBezTo>
                    <a:pt x="23366" y="39230"/>
                    <a:pt x="25140" y="39979"/>
                    <a:pt x="27008" y="40201"/>
                  </a:cubicBezTo>
                  <a:cubicBezTo>
                    <a:pt x="27353" y="40241"/>
                    <a:pt x="27696" y="40261"/>
                    <a:pt x="28039" y="40261"/>
                  </a:cubicBezTo>
                  <a:cubicBezTo>
                    <a:pt x="29617" y="40261"/>
                    <a:pt x="31164" y="39842"/>
                    <a:pt x="32575" y="39114"/>
                  </a:cubicBezTo>
                  <a:cubicBezTo>
                    <a:pt x="36328" y="37179"/>
                    <a:pt x="38712" y="33582"/>
                    <a:pt x="41516" y="30569"/>
                  </a:cubicBezTo>
                  <a:cubicBezTo>
                    <a:pt x="43793" y="28122"/>
                    <a:pt x="46967" y="25681"/>
                    <a:pt x="50428" y="25681"/>
                  </a:cubicBezTo>
                  <a:cubicBezTo>
                    <a:pt x="51068" y="25681"/>
                    <a:pt x="51718" y="25765"/>
                    <a:pt x="52374" y="25947"/>
                  </a:cubicBezTo>
                  <a:cubicBezTo>
                    <a:pt x="55580" y="26839"/>
                    <a:pt x="57364" y="29881"/>
                    <a:pt x="59039" y="32507"/>
                  </a:cubicBezTo>
                  <a:cubicBezTo>
                    <a:pt x="59890" y="33836"/>
                    <a:pt x="60765" y="35171"/>
                    <a:pt x="61834" y="36337"/>
                  </a:cubicBezTo>
                  <a:cubicBezTo>
                    <a:pt x="63151" y="37770"/>
                    <a:pt x="64781" y="38717"/>
                    <a:pt x="66523" y="39539"/>
                  </a:cubicBezTo>
                  <a:cubicBezTo>
                    <a:pt x="68391" y="40419"/>
                    <a:pt x="70216" y="41308"/>
                    <a:pt x="71874" y="42559"/>
                  </a:cubicBezTo>
                  <a:cubicBezTo>
                    <a:pt x="73491" y="43780"/>
                    <a:pt x="74925" y="45222"/>
                    <a:pt x="76138" y="46848"/>
                  </a:cubicBezTo>
                  <a:cubicBezTo>
                    <a:pt x="76706" y="47615"/>
                    <a:pt x="77222" y="48419"/>
                    <a:pt x="77685" y="49253"/>
                  </a:cubicBezTo>
                  <a:cubicBezTo>
                    <a:pt x="77743" y="49357"/>
                    <a:pt x="77832" y="49400"/>
                    <a:pt x="77922" y="49400"/>
                  </a:cubicBezTo>
                  <a:cubicBezTo>
                    <a:pt x="78122" y="49400"/>
                    <a:pt x="78327" y="49186"/>
                    <a:pt x="78198" y="48953"/>
                  </a:cubicBezTo>
                  <a:cubicBezTo>
                    <a:pt x="76254" y="45464"/>
                    <a:pt x="73357" y="42524"/>
                    <a:pt x="69883" y="40548"/>
                  </a:cubicBezTo>
                  <a:cubicBezTo>
                    <a:pt x="68007" y="39478"/>
                    <a:pt x="65932" y="38779"/>
                    <a:pt x="64134" y="37569"/>
                  </a:cubicBezTo>
                  <a:cubicBezTo>
                    <a:pt x="62726" y="36619"/>
                    <a:pt x="61627" y="35311"/>
                    <a:pt x="60660" y="33929"/>
                  </a:cubicBezTo>
                  <a:cubicBezTo>
                    <a:pt x="58865" y="31362"/>
                    <a:pt x="57387" y="28313"/>
                    <a:pt x="54718" y="26518"/>
                  </a:cubicBezTo>
                  <a:cubicBezTo>
                    <a:pt x="53416" y="25644"/>
                    <a:pt x="51983" y="25269"/>
                    <a:pt x="50539" y="25269"/>
                  </a:cubicBezTo>
                  <a:cubicBezTo>
                    <a:pt x="48299" y="25269"/>
                    <a:pt x="46031" y="26171"/>
                    <a:pt x="44179" y="27518"/>
                  </a:cubicBezTo>
                  <a:cubicBezTo>
                    <a:pt x="40706" y="30045"/>
                    <a:pt x="38491" y="33856"/>
                    <a:pt x="35285" y="36669"/>
                  </a:cubicBezTo>
                  <a:cubicBezTo>
                    <a:pt x="33752" y="38015"/>
                    <a:pt x="31971" y="39152"/>
                    <a:pt x="29964" y="39612"/>
                  </a:cubicBezTo>
                  <a:cubicBezTo>
                    <a:pt x="29335" y="39756"/>
                    <a:pt x="28699" y="39824"/>
                    <a:pt x="28065" y="39824"/>
                  </a:cubicBezTo>
                  <a:cubicBezTo>
                    <a:pt x="26670" y="39824"/>
                    <a:pt x="25282" y="39494"/>
                    <a:pt x="24004" y="38913"/>
                  </a:cubicBezTo>
                  <a:cubicBezTo>
                    <a:pt x="20067" y="37129"/>
                    <a:pt x="17587" y="33460"/>
                    <a:pt x="16091" y="29532"/>
                  </a:cubicBezTo>
                  <a:cubicBezTo>
                    <a:pt x="15322" y="27509"/>
                    <a:pt x="14771" y="25411"/>
                    <a:pt x="14267" y="23310"/>
                  </a:cubicBezTo>
                  <a:cubicBezTo>
                    <a:pt x="13693" y="20917"/>
                    <a:pt x="13183" y="18510"/>
                    <a:pt x="12734" y="16091"/>
                  </a:cubicBezTo>
                  <a:cubicBezTo>
                    <a:pt x="12282" y="13637"/>
                    <a:pt x="11895" y="11174"/>
                    <a:pt x="11571" y="8703"/>
                  </a:cubicBezTo>
                  <a:cubicBezTo>
                    <a:pt x="11338" y="6896"/>
                    <a:pt x="11198" y="5025"/>
                    <a:pt x="10516" y="3317"/>
                  </a:cubicBezTo>
                  <a:cubicBezTo>
                    <a:pt x="9902" y="1779"/>
                    <a:pt x="8768" y="441"/>
                    <a:pt x="7080" y="91"/>
                  </a:cubicBezTo>
                  <a:cubicBezTo>
                    <a:pt x="6782" y="29"/>
                    <a:pt x="6483" y="0"/>
                    <a:pt x="6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 rot="294436">
              <a:off x="-568472" y="2539836"/>
              <a:ext cx="4247906" cy="2724917"/>
            </a:xfrm>
            <a:custGeom>
              <a:avLst/>
              <a:gdLst/>
              <a:ahLst/>
              <a:cxnLst/>
              <a:rect l="l" t="t" r="r" b="b"/>
              <a:pathLst>
                <a:path w="87826" h="56338" extrusionOk="0">
                  <a:moveTo>
                    <a:pt x="6540" y="1"/>
                  </a:moveTo>
                  <a:cubicBezTo>
                    <a:pt x="4880" y="1"/>
                    <a:pt x="3253" y="581"/>
                    <a:pt x="1925" y="1605"/>
                  </a:cubicBezTo>
                  <a:cubicBezTo>
                    <a:pt x="1181" y="2182"/>
                    <a:pt x="555" y="2960"/>
                    <a:pt x="86" y="3770"/>
                  </a:cubicBezTo>
                  <a:cubicBezTo>
                    <a:pt x="1" y="3916"/>
                    <a:pt x="130" y="4051"/>
                    <a:pt x="259" y="4051"/>
                  </a:cubicBezTo>
                  <a:cubicBezTo>
                    <a:pt x="316" y="4051"/>
                    <a:pt x="374" y="4024"/>
                    <a:pt x="412" y="3960"/>
                  </a:cubicBezTo>
                  <a:cubicBezTo>
                    <a:pt x="1514" y="2147"/>
                    <a:pt x="3522" y="874"/>
                    <a:pt x="5629" y="617"/>
                  </a:cubicBezTo>
                  <a:cubicBezTo>
                    <a:pt x="5888" y="586"/>
                    <a:pt x="6148" y="571"/>
                    <a:pt x="6407" y="571"/>
                  </a:cubicBezTo>
                  <a:cubicBezTo>
                    <a:pt x="8205" y="571"/>
                    <a:pt x="9969" y="1305"/>
                    <a:pt x="11265" y="2561"/>
                  </a:cubicBezTo>
                  <a:cubicBezTo>
                    <a:pt x="13022" y="4266"/>
                    <a:pt x="13462" y="6647"/>
                    <a:pt x="13760" y="8978"/>
                  </a:cubicBezTo>
                  <a:cubicBezTo>
                    <a:pt x="14095" y="11595"/>
                    <a:pt x="14415" y="14218"/>
                    <a:pt x="14745" y="16838"/>
                  </a:cubicBezTo>
                  <a:cubicBezTo>
                    <a:pt x="15359" y="21746"/>
                    <a:pt x="15709" y="26881"/>
                    <a:pt x="17717" y="31468"/>
                  </a:cubicBezTo>
                  <a:cubicBezTo>
                    <a:pt x="19340" y="35178"/>
                    <a:pt x="22252" y="38608"/>
                    <a:pt x="26294" y="39675"/>
                  </a:cubicBezTo>
                  <a:cubicBezTo>
                    <a:pt x="27156" y="39903"/>
                    <a:pt x="28056" y="40024"/>
                    <a:pt x="28955" y="40024"/>
                  </a:cubicBezTo>
                  <a:cubicBezTo>
                    <a:pt x="30078" y="40024"/>
                    <a:pt x="31200" y="39835"/>
                    <a:pt x="32242" y="39427"/>
                  </a:cubicBezTo>
                  <a:cubicBezTo>
                    <a:pt x="34206" y="38655"/>
                    <a:pt x="35567" y="37154"/>
                    <a:pt x="36745" y="35452"/>
                  </a:cubicBezTo>
                  <a:cubicBezTo>
                    <a:pt x="37400" y="34505"/>
                    <a:pt x="38009" y="33520"/>
                    <a:pt x="38729" y="32616"/>
                  </a:cubicBezTo>
                  <a:cubicBezTo>
                    <a:pt x="39382" y="31797"/>
                    <a:pt x="40105" y="31040"/>
                    <a:pt x="40892" y="30349"/>
                  </a:cubicBezTo>
                  <a:cubicBezTo>
                    <a:pt x="42489" y="28953"/>
                    <a:pt x="44354" y="27843"/>
                    <a:pt x="46368" y="27161"/>
                  </a:cubicBezTo>
                  <a:cubicBezTo>
                    <a:pt x="47852" y="26656"/>
                    <a:pt x="49409" y="26403"/>
                    <a:pt x="50961" y="26403"/>
                  </a:cubicBezTo>
                  <a:cubicBezTo>
                    <a:pt x="53632" y="26403"/>
                    <a:pt x="56289" y="27153"/>
                    <a:pt x="58543" y="28664"/>
                  </a:cubicBezTo>
                  <a:cubicBezTo>
                    <a:pt x="60263" y="29816"/>
                    <a:pt x="61531" y="31395"/>
                    <a:pt x="62641" y="33117"/>
                  </a:cubicBezTo>
                  <a:cubicBezTo>
                    <a:pt x="63652" y="34682"/>
                    <a:pt x="64564" y="36320"/>
                    <a:pt x="65748" y="37766"/>
                  </a:cubicBezTo>
                  <a:cubicBezTo>
                    <a:pt x="66986" y="39281"/>
                    <a:pt x="68522" y="40429"/>
                    <a:pt x="70425" y="40954"/>
                  </a:cubicBezTo>
                  <a:cubicBezTo>
                    <a:pt x="72640" y="41563"/>
                    <a:pt x="74957" y="41554"/>
                    <a:pt x="77064" y="42551"/>
                  </a:cubicBezTo>
                  <a:cubicBezTo>
                    <a:pt x="81257" y="44539"/>
                    <a:pt x="83805" y="48659"/>
                    <a:pt x="85658" y="52734"/>
                  </a:cubicBezTo>
                  <a:cubicBezTo>
                    <a:pt x="86168" y="53853"/>
                    <a:pt x="86637" y="54989"/>
                    <a:pt x="87109" y="56126"/>
                  </a:cubicBezTo>
                  <a:cubicBezTo>
                    <a:pt x="87171" y="56274"/>
                    <a:pt x="87305" y="56338"/>
                    <a:pt x="87435" y="56338"/>
                  </a:cubicBezTo>
                  <a:cubicBezTo>
                    <a:pt x="87635" y="56338"/>
                    <a:pt x="87826" y="56186"/>
                    <a:pt x="87730" y="55954"/>
                  </a:cubicBezTo>
                  <a:cubicBezTo>
                    <a:pt x="85929" y="51641"/>
                    <a:pt x="84029" y="47129"/>
                    <a:pt x="80392" y="44017"/>
                  </a:cubicBezTo>
                  <a:cubicBezTo>
                    <a:pt x="78725" y="42592"/>
                    <a:pt x="76784" y="41557"/>
                    <a:pt x="74630" y="41108"/>
                  </a:cubicBezTo>
                  <a:cubicBezTo>
                    <a:pt x="72404" y="40645"/>
                    <a:pt x="70081" y="40572"/>
                    <a:pt x="68161" y="39211"/>
                  </a:cubicBezTo>
                  <a:cubicBezTo>
                    <a:pt x="66604" y="38110"/>
                    <a:pt x="65514" y="36481"/>
                    <a:pt x="64512" y="34892"/>
                  </a:cubicBezTo>
                  <a:cubicBezTo>
                    <a:pt x="63469" y="33246"/>
                    <a:pt x="62487" y="31532"/>
                    <a:pt x="61163" y="30087"/>
                  </a:cubicBezTo>
                  <a:cubicBezTo>
                    <a:pt x="58588" y="27274"/>
                    <a:pt x="54756" y="25771"/>
                    <a:pt x="50967" y="25771"/>
                  </a:cubicBezTo>
                  <a:cubicBezTo>
                    <a:pt x="50598" y="25771"/>
                    <a:pt x="50229" y="25786"/>
                    <a:pt x="49862" y="25814"/>
                  </a:cubicBezTo>
                  <a:cubicBezTo>
                    <a:pt x="45604" y="26144"/>
                    <a:pt x="41620" y="28373"/>
                    <a:pt x="38831" y="31564"/>
                  </a:cubicBezTo>
                  <a:cubicBezTo>
                    <a:pt x="37374" y="33231"/>
                    <a:pt x="36386" y="35251"/>
                    <a:pt x="34891" y="36877"/>
                  </a:cubicBezTo>
                  <a:cubicBezTo>
                    <a:pt x="33381" y="38518"/>
                    <a:pt x="31339" y="39383"/>
                    <a:pt x="29118" y="39418"/>
                  </a:cubicBezTo>
                  <a:cubicBezTo>
                    <a:pt x="29066" y="39419"/>
                    <a:pt x="29014" y="39419"/>
                    <a:pt x="28962" y="39419"/>
                  </a:cubicBezTo>
                  <a:cubicBezTo>
                    <a:pt x="24529" y="39419"/>
                    <a:pt x="20992" y="36358"/>
                    <a:pt x="18964" y="32613"/>
                  </a:cubicBezTo>
                  <a:cubicBezTo>
                    <a:pt x="16557" y="28169"/>
                    <a:pt x="16143" y="22964"/>
                    <a:pt x="15534" y="18039"/>
                  </a:cubicBezTo>
                  <a:lnTo>
                    <a:pt x="14511" y="9797"/>
                  </a:lnTo>
                  <a:cubicBezTo>
                    <a:pt x="14229" y="7521"/>
                    <a:pt x="14001" y="5079"/>
                    <a:pt x="12620" y="3161"/>
                  </a:cubicBezTo>
                  <a:cubicBezTo>
                    <a:pt x="11454" y="1541"/>
                    <a:pt x="9633" y="404"/>
                    <a:pt x="7657" y="90"/>
                  </a:cubicBezTo>
                  <a:cubicBezTo>
                    <a:pt x="7285" y="30"/>
                    <a:pt x="6912" y="1"/>
                    <a:pt x="6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age Sans"/>
              <a:buNone/>
              <a:defRPr sz="3500">
                <a:solidFill>
                  <a:schemeClr val="dk1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Char char="●"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Char char="○"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Char char="■"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Char char="●"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Char char="○"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Char char="■"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Char char="●"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Char char="○"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Commissioner"/>
              <a:buChar char="■"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8" r:id="rId6"/>
    <p:sldLayoutId id="2147483659" r:id="rId7"/>
    <p:sldLayoutId id="2147483666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>
            <a:spLocks noGrp="1"/>
          </p:cNvSpPr>
          <p:nvPr>
            <p:ph type="ctrTitle"/>
          </p:nvPr>
        </p:nvSpPr>
        <p:spPr>
          <a:xfrm>
            <a:off x="1190775" y="1648050"/>
            <a:ext cx="6762600" cy="14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3"/>
                </a:solidFill>
              </a:rPr>
              <a:t>University Library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1"/>
          </p:nvPr>
        </p:nvSpPr>
        <p:spPr>
          <a:xfrm>
            <a:off x="2392500" y="28812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Simulation Project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7B762E96-3B61-9714-3C4C-00D80BEE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>
            <a:extLst>
              <a:ext uri="{FF2B5EF4-FFF2-40B4-BE49-F238E27FC236}">
                <a16:creationId xmlns:a16="http://schemas.microsoft.com/office/drawing/2014/main" id="{3DE00251-C963-BA05-A3A8-FE1509F5A0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58390" y="2153892"/>
            <a:ext cx="7166510" cy="13970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was collected during the whole shift in the university library on Wednesday during lecture and break time.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Break periods experience higher arrival rates creating a rush-hour effect.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 arrival depended on the break periods.</a:t>
            </a:r>
            <a:endParaRPr dirty="0"/>
          </a:p>
        </p:txBody>
      </p:sp>
      <p:sp>
        <p:nvSpPr>
          <p:cNvPr id="6" name="Google Shape;342;p32">
            <a:extLst>
              <a:ext uri="{FF2B5EF4-FFF2-40B4-BE49-F238E27FC236}">
                <a16:creationId xmlns:a16="http://schemas.microsoft.com/office/drawing/2014/main" id="{08F5D4B2-71D3-0130-55CE-9EEF4A4B2E71}"/>
              </a:ext>
            </a:extLst>
          </p:cNvPr>
          <p:cNvSpPr txBox="1">
            <a:spLocks/>
          </p:cNvSpPr>
          <p:nvPr/>
        </p:nvSpPr>
        <p:spPr>
          <a:xfrm>
            <a:off x="1058870" y="1519458"/>
            <a:ext cx="296449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s-ES" sz="3200" dirty="0">
                <a:solidFill>
                  <a:schemeClr val="bg2">
                    <a:lumMod val="25000"/>
                  </a:schemeClr>
                </a:solidFill>
              </a:rPr>
              <a:t>Arrival Pattern</a:t>
            </a:r>
          </a:p>
        </p:txBody>
      </p:sp>
      <p:pic>
        <p:nvPicPr>
          <p:cNvPr id="7" name="Picture 6" descr="A blue and green graph&#10;&#10;Description automatically generated">
            <a:extLst>
              <a:ext uri="{FF2B5EF4-FFF2-40B4-BE49-F238E27FC236}">
                <a16:creationId xmlns:a16="http://schemas.microsoft.com/office/drawing/2014/main" id="{B9C3DDB5-338A-6D70-7405-618220BA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r="84083"/>
          <a:stretch/>
        </p:blipFill>
        <p:spPr>
          <a:xfrm>
            <a:off x="9368790" y="176899"/>
            <a:ext cx="1714500" cy="1668779"/>
          </a:xfrm>
          <a:prstGeom prst="rect">
            <a:avLst/>
          </a:prstGeom>
        </p:spPr>
      </p:pic>
      <p:pic>
        <p:nvPicPr>
          <p:cNvPr id="8" name="Picture 7" descr="A blue and green graph&#10;&#10;Description automatically generated">
            <a:extLst>
              <a:ext uri="{FF2B5EF4-FFF2-40B4-BE49-F238E27FC236}">
                <a16:creationId xmlns:a16="http://schemas.microsoft.com/office/drawing/2014/main" id="{BFAD72B3-8EE5-4A95-3258-88D800A4C1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84" r="528" b="53337"/>
          <a:stretch/>
        </p:blipFill>
        <p:spPr>
          <a:xfrm>
            <a:off x="-7581900" y="1761858"/>
            <a:ext cx="7429500" cy="1668779"/>
          </a:xfrm>
          <a:prstGeom prst="rect">
            <a:avLst/>
          </a:prstGeom>
        </p:spPr>
      </p:pic>
      <p:pic>
        <p:nvPicPr>
          <p:cNvPr id="9" name="Picture 8" descr="A blue and green graph&#10;&#10;Description automatically generated">
            <a:extLst>
              <a:ext uri="{FF2B5EF4-FFF2-40B4-BE49-F238E27FC236}">
                <a16:creationId xmlns:a16="http://schemas.microsoft.com/office/drawing/2014/main" id="{261B9FFA-3CEB-0C19-D079-AA56754FF0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84" r="2583" b="53203"/>
          <a:stretch/>
        </p:blipFill>
        <p:spPr>
          <a:xfrm>
            <a:off x="857250" y="5219697"/>
            <a:ext cx="7429500" cy="1668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ADB2-EF23-5497-02C1-D58C28354A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913" r="85583"/>
          <a:stretch/>
        </p:blipFill>
        <p:spPr>
          <a:xfrm>
            <a:off x="9368790" y="5219693"/>
            <a:ext cx="1714498" cy="1668783"/>
          </a:xfrm>
          <a:prstGeom prst="rect">
            <a:avLst/>
          </a:prstGeom>
        </p:spPr>
      </p:pic>
      <p:pic>
        <p:nvPicPr>
          <p:cNvPr id="11" name="Picture 10" descr="A blue and green graph&#10;&#10;Description automatically generated">
            <a:extLst>
              <a:ext uri="{FF2B5EF4-FFF2-40B4-BE49-F238E27FC236}">
                <a16:creationId xmlns:a16="http://schemas.microsoft.com/office/drawing/2014/main" id="{0796041B-BE47-6C9D-5AA2-3489D32538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 r="84333"/>
          <a:stretch/>
        </p:blipFill>
        <p:spPr>
          <a:xfrm>
            <a:off x="7581901" y="5318759"/>
            <a:ext cx="1714499" cy="16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5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371" descr="A blue and white graph&#10;&#10;Description automatically generated">
            <a:extLst>
              <a:ext uri="{FF2B5EF4-FFF2-40B4-BE49-F238E27FC236}">
                <a16:creationId xmlns:a16="http://schemas.microsoft.com/office/drawing/2014/main" id="{DAD7ED7E-DBE3-B031-79D9-2FAD4A01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8" name="Google Shape;370;p33">
            <a:extLst>
              <a:ext uri="{FF2B5EF4-FFF2-40B4-BE49-F238E27FC236}">
                <a16:creationId xmlns:a16="http://schemas.microsoft.com/office/drawing/2014/main" id="{078EBD35-7DD8-0318-0EFA-5E53E958EA9B}"/>
              </a:ext>
            </a:extLst>
          </p:cNvPr>
          <p:cNvSpPr txBox="1">
            <a:spLocks/>
          </p:cNvSpPr>
          <p:nvPr/>
        </p:nvSpPr>
        <p:spPr>
          <a:xfrm>
            <a:off x="2375585" y="224149"/>
            <a:ext cx="439283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 algn="ctr">
              <a:buFont typeface="Commissioner"/>
              <a:buNone/>
            </a:pPr>
            <a:r>
              <a:rPr lang="en-US" sz="2400" dirty="0"/>
              <a:t>Arrival Distribution without Subsetting (Best Fit)</a:t>
            </a:r>
          </a:p>
        </p:txBody>
      </p:sp>
      <p:pic>
        <p:nvPicPr>
          <p:cNvPr id="370" name="Picture 369" descr="A table of function error&#10;&#10;Description automatically generated with medium confidence">
            <a:extLst>
              <a:ext uri="{FF2B5EF4-FFF2-40B4-BE49-F238E27FC236}">
                <a16:creationId xmlns:a16="http://schemas.microsoft.com/office/drawing/2014/main" id="{93A6010F-F4CA-1FBD-B27B-18319D37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775" y="2571750"/>
            <a:ext cx="2404225" cy="2544005"/>
          </a:xfrm>
          <a:prstGeom prst="rect">
            <a:avLst/>
          </a:prstGeom>
        </p:spPr>
      </p:pic>
      <p:pic>
        <p:nvPicPr>
          <p:cNvPr id="373" name="Picture 372" descr="A blue and green graph&#10;&#10;Description automatically generated">
            <a:extLst>
              <a:ext uri="{FF2B5EF4-FFF2-40B4-BE49-F238E27FC236}">
                <a16:creationId xmlns:a16="http://schemas.microsoft.com/office/drawing/2014/main" id="{7CC135C5-628D-8569-71C8-B127D8E68A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67" b="53240"/>
          <a:stretch/>
        </p:blipFill>
        <p:spPr>
          <a:xfrm>
            <a:off x="9398643" y="1875099"/>
            <a:ext cx="7674012" cy="1585731"/>
          </a:xfrm>
          <a:prstGeom prst="rect">
            <a:avLst/>
          </a:prstGeom>
        </p:spPr>
      </p:pic>
      <p:pic>
        <p:nvPicPr>
          <p:cNvPr id="374" name="Picture 373" descr="A blue and white graph&#10;&#10;Description automatically generated">
            <a:extLst>
              <a:ext uri="{FF2B5EF4-FFF2-40B4-BE49-F238E27FC236}">
                <a16:creationId xmlns:a16="http://schemas.microsoft.com/office/drawing/2014/main" id="{E57ED4A7-0169-3BF3-4B59-2DF97D16EB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67" b="52175"/>
          <a:stretch/>
        </p:blipFill>
        <p:spPr>
          <a:xfrm>
            <a:off x="-8138508" y="0"/>
            <a:ext cx="7674013" cy="1875099"/>
          </a:xfrm>
          <a:prstGeom prst="rect">
            <a:avLst/>
          </a:prstGeom>
        </p:spPr>
      </p:pic>
      <p:pic>
        <p:nvPicPr>
          <p:cNvPr id="375" name="Picture 374" descr="A blue and white graph&#10;&#10;Description automatically generated">
            <a:extLst>
              <a:ext uri="{FF2B5EF4-FFF2-40B4-BE49-F238E27FC236}">
                <a16:creationId xmlns:a16="http://schemas.microsoft.com/office/drawing/2014/main" id="{A879CADD-70BA-0FC7-1C86-C2827CAF60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97" b="52170"/>
          <a:stretch/>
        </p:blipFill>
        <p:spPr>
          <a:xfrm>
            <a:off x="-8138508" y="4722581"/>
            <a:ext cx="7772400" cy="1678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AC51B49F-0B52-0820-6214-EC6F5AA8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graph&#10;&#10;Description automatically generated">
            <a:extLst>
              <a:ext uri="{FF2B5EF4-FFF2-40B4-BE49-F238E27FC236}">
                <a16:creationId xmlns:a16="http://schemas.microsoft.com/office/drawing/2014/main" id="{568FD3FD-9E26-67CE-5757-3369F98A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67" b="53240"/>
          <a:stretch/>
        </p:blipFill>
        <p:spPr>
          <a:xfrm>
            <a:off x="1" y="1875099"/>
            <a:ext cx="7674012" cy="1585731"/>
          </a:xfrm>
          <a:prstGeom prst="rect">
            <a:avLst/>
          </a:prstGeom>
        </p:spPr>
      </p:pic>
      <p:pic>
        <p:nvPicPr>
          <p:cNvPr id="7" name="Picture 6" descr="A blue and white graph&#10;&#10;Description automatically generated">
            <a:extLst>
              <a:ext uri="{FF2B5EF4-FFF2-40B4-BE49-F238E27FC236}">
                <a16:creationId xmlns:a16="http://schemas.microsoft.com/office/drawing/2014/main" id="{D6A019C5-FFF3-0317-3E67-4C42612B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67" b="52175"/>
          <a:stretch/>
        </p:blipFill>
        <p:spPr>
          <a:xfrm>
            <a:off x="0" y="-4341"/>
            <a:ext cx="7674013" cy="1875099"/>
          </a:xfrm>
          <a:prstGeom prst="rect">
            <a:avLst/>
          </a:prstGeom>
        </p:spPr>
      </p:pic>
      <p:pic>
        <p:nvPicPr>
          <p:cNvPr id="9" name="Picture 8" descr="A blue and white graph&#10;&#10;Description automatically generated">
            <a:extLst>
              <a:ext uri="{FF2B5EF4-FFF2-40B4-BE49-F238E27FC236}">
                <a16:creationId xmlns:a16="http://schemas.microsoft.com/office/drawing/2014/main" id="{DF3420A5-D5D4-AF3A-D0CD-6B20E2F2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 r="84304"/>
          <a:stretch/>
        </p:blipFill>
        <p:spPr>
          <a:xfrm>
            <a:off x="7674013" y="4341"/>
            <a:ext cx="1469985" cy="1875099"/>
          </a:xfrm>
          <a:prstGeom prst="rect">
            <a:avLst/>
          </a:prstGeom>
        </p:spPr>
      </p:pic>
      <p:pic>
        <p:nvPicPr>
          <p:cNvPr id="10" name="Picture 9" descr="A blue and white graph&#10;&#10;Description automatically generated">
            <a:extLst>
              <a:ext uri="{FF2B5EF4-FFF2-40B4-BE49-F238E27FC236}">
                <a16:creationId xmlns:a16="http://schemas.microsoft.com/office/drawing/2014/main" id="{368A1219-3EE0-AB67-1487-4EB675190D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97" b="52170"/>
          <a:stretch/>
        </p:blipFill>
        <p:spPr>
          <a:xfrm>
            <a:off x="0" y="3465171"/>
            <a:ext cx="7772400" cy="1678329"/>
          </a:xfrm>
          <a:prstGeom prst="rect">
            <a:avLst/>
          </a:prstGeom>
        </p:spPr>
      </p:pic>
      <p:pic>
        <p:nvPicPr>
          <p:cNvPr id="3" name="Picture 2" descr="A blue and white graph&#10;&#10;Description automatically generated">
            <a:extLst>
              <a:ext uri="{FF2B5EF4-FFF2-40B4-BE49-F238E27FC236}">
                <a16:creationId xmlns:a16="http://schemas.microsoft.com/office/drawing/2014/main" id="{0F7F507A-6164-A403-8F3F-B8466F72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000" r="82501"/>
          <a:stretch/>
        </p:blipFill>
        <p:spPr>
          <a:xfrm>
            <a:off x="7674013" y="3460830"/>
            <a:ext cx="1469987" cy="1684632"/>
          </a:xfrm>
          <a:prstGeom prst="rect">
            <a:avLst/>
          </a:prstGeom>
        </p:spPr>
      </p:pic>
      <p:pic>
        <p:nvPicPr>
          <p:cNvPr id="12" name="Picture 11" descr="A blue and green graph&#10;&#10;Description automatically generated">
            <a:extLst>
              <a:ext uri="{FF2B5EF4-FFF2-40B4-BE49-F238E27FC236}">
                <a16:creationId xmlns:a16="http://schemas.microsoft.com/office/drawing/2014/main" id="{FF9F2D01-2FAC-C0C6-A30C-F1503AF2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r="85486"/>
          <a:stretch/>
        </p:blipFill>
        <p:spPr>
          <a:xfrm>
            <a:off x="7674015" y="1886160"/>
            <a:ext cx="1469985" cy="1577049"/>
          </a:xfrm>
          <a:prstGeom prst="rect">
            <a:avLst/>
          </a:prstGeom>
        </p:spPr>
      </p:pic>
      <p:pic>
        <p:nvPicPr>
          <p:cNvPr id="13" name="Picture 12" descr="A blue and green graph&#10;&#10;Description automatically generated">
            <a:extLst>
              <a:ext uri="{FF2B5EF4-FFF2-40B4-BE49-F238E27FC236}">
                <a16:creationId xmlns:a16="http://schemas.microsoft.com/office/drawing/2014/main" id="{596814EF-9B1E-7646-FD9A-359B4D9ED4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84" r="528" b="53337"/>
          <a:stretch/>
        </p:blipFill>
        <p:spPr>
          <a:xfrm>
            <a:off x="-7551756" y="1840294"/>
            <a:ext cx="7429500" cy="16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7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20073F46-1724-517E-6CB6-93D1069F7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icture 355" descr="A blue and green graph&#10;&#10;Description automatically generated">
            <a:extLst>
              <a:ext uri="{FF2B5EF4-FFF2-40B4-BE49-F238E27FC236}">
                <a16:creationId xmlns:a16="http://schemas.microsoft.com/office/drawing/2014/main" id="{10637666-FC6F-7D45-5D59-A8F79312C5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84" b="53513"/>
          <a:stretch/>
        </p:blipFill>
        <p:spPr>
          <a:xfrm>
            <a:off x="0" y="-4"/>
            <a:ext cx="7429500" cy="1668780"/>
          </a:xfrm>
          <a:prstGeom prst="rect">
            <a:avLst/>
          </a:prstGeom>
        </p:spPr>
      </p:pic>
      <p:pic>
        <p:nvPicPr>
          <p:cNvPr id="358" name="Picture 357" descr="A blue and green graph&#10;&#10;Description automatically generated">
            <a:extLst>
              <a:ext uri="{FF2B5EF4-FFF2-40B4-BE49-F238E27FC236}">
                <a16:creationId xmlns:a16="http://schemas.microsoft.com/office/drawing/2014/main" id="{3230AEAB-B87B-CDC3-8CDA-B17DFE5991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r="84083"/>
          <a:stretch/>
        </p:blipFill>
        <p:spPr>
          <a:xfrm>
            <a:off x="7429500" y="1"/>
            <a:ext cx="1714500" cy="1668779"/>
          </a:xfrm>
          <a:prstGeom prst="rect">
            <a:avLst/>
          </a:prstGeom>
        </p:spPr>
      </p:pic>
      <p:pic>
        <p:nvPicPr>
          <p:cNvPr id="362" name="Picture 361" descr="A blue and green graph&#10;&#10;Description automatically generated">
            <a:extLst>
              <a:ext uri="{FF2B5EF4-FFF2-40B4-BE49-F238E27FC236}">
                <a16:creationId xmlns:a16="http://schemas.microsoft.com/office/drawing/2014/main" id="{52304F8C-E5D9-547C-4F8E-7E0B5D922A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 r="84333"/>
          <a:stretch/>
        </p:blipFill>
        <p:spPr>
          <a:xfrm>
            <a:off x="7429501" y="1737359"/>
            <a:ext cx="1714499" cy="1668779"/>
          </a:xfrm>
          <a:prstGeom prst="rect">
            <a:avLst/>
          </a:prstGeom>
        </p:spPr>
      </p:pic>
      <p:pic>
        <p:nvPicPr>
          <p:cNvPr id="363" name="Picture 362" descr="A blue and green graph&#10;&#10;Description automatically generated">
            <a:extLst>
              <a:ext uri="{FF2B5EF4-FFF2-40B4-BE49-F238E27FC236}">
                <a16:creationId xmlns:a16="http://schemas.microsoft.com/office/drawing/2014/main" id="{B54276AF-3D0C-FC77-199A-7128FA52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84" r="528" b="53337"/>
          <a:stretch/>
        </p:blipFill>
        <p:spPr>
          <a:xfrm>
            <a:off x="0" y="1737360"/>
            <a:ext cx="7429500" cy="1668779"/>
          </a:xfrm>
          <a:prstGeom prst="rect">
            <a:avLst/>
          </a:prstGeom>
        </p:spPr>
      </p:pic>
      <p:pic>
        <p:nvPicPr>
          <p:cNvPr id="365" name="Picture 364" descr="A blue and green graph&#10;&#10;Description automatically generated">
            <a:extLst>
              <a:ext uri="{FF2B5EF4-FFF2-40B4-BE49-F238E27FC236}">
                <a16:creationId xmlns:a16="http://schemas.microsoft.com/office/drawing/2014/main" id="{22D5E422-CBD0-0A45-0CCD-E630A3D94C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84" r="2583" b="53203"/>
          <a:stretch/>
        </p:blipFill>
        <p:spPr>
          <a:xfrm>
            <a:off x="11430" y="3474717"/>
            <a:ext cx="7429500" cy="1668779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6662D122-EBC8-8F49-A85D-5B3CD690DB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913" r="85583"/>
          <a:stretch/>
        </p:blipFill>
        <p:spPr>
          <a:xfrm>
            <a:off x="7440930" y="3474717"/>
            <a:ext cx="1714498" cy="1668783"/>
          </a:xfrm>
          <a:prstGeom prst="rect">
            <a:avLst/>
          </a:prstGeom>
        </p:spPr>
      </p:pic>
      <p:sp>
        <p:nvSpPr>
          <p:cNvPr id="368" name="Google Shape;370;p33">
            <a:extLst>
              <a:ext uri="{FF2B5EF4-FFF2-40B4-BE49-F238E27FC236}">
                <a16:creationId xmlns:a16="http://schemas.microsoft.com/office/drawing/2014/main" id="{18F6130E-3F7A-57A2-D99A-2701A0EEB86C}"/>
              </a:ext>
            </a:extLst>
          </p:cNvPr>
          <p:cNvSpPr txBox="1">
            <a:spLocks/>
          </p:cNvSpPr>
          <p:nvPr/>
        </p:nvSpPr>
        <p:spPr>
          <a:xfrm>
            <a:off x="2267050" y="-182368"/>
            <a:ext cx="439283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rgbClr val="43434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 algn="ctr">
              <a:buFont typeface="Commissioner"/>
              <a:buNone/>
            </a:pPr>
            <a:r>
              <a:rPr lang="en-US" sz="2400" dirty="0"/>
              <a:t>Arrival Break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24245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5E974342-618E-D0C9-0FB0-E57681DC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graph&#10;&#10;Description automatically generated">
            <a:extLst>
              <a:ext uri="{FF2B5EF4-FFF2-40B4-BE49-F238E27FC236}">
                <a16:creationId xmlns:a16="http://schemas.microsoft.com/office/drawing/2014/main" id="{1FF5EBA5-876E-38A5-B08D-C8E5528B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17" b="49906"/>
          <a:stretch/>
        </p:blipFill>
        <p:spPr>
          <a:xfrm>
            <a:off x="0" y="20039"/>
            <a:ext cx="7284720" cy="2571750"/>
          </a:xfrm>
          <a:prstGeom prst="rect">
            <a:avLst/>
          </a:prstGeom>
        </p:spPr>
      </p:pic>
      <p:pic>
        <p:nvPicPr>
          <p:cNvPr id="11" name="Picture 10" descr="A blue and white graph&#10;&#10;Description automatically generated">
            <a:extLst>
              <a:ext uri="{FF2B5EF4-FFF2-40B4-BE49-F238E27FC236}">
                <a16:creationId xmlns:a16="http://schemas.microsoft.com/office/drawing/2014/main" id="{CBDDC513-9D67-096C-3A01-A1FFAE1494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5" b="50105"/>
          <a:stretch/>
        </p:blipFill>
        <p:spPr>
          <a:xfrm>
            <a:off x="0" y="2551710"/>
            <a:ext cx="7284720" cy="2591790"/>
          </a:xfrm>
          <a:prstGeom prst="rect">
            <a:avLst/>
          </a:prstGeom>
        </p:spPr>
      </p:pic>
      <p:pic>
        <p:nvPicPr>
          <p:cNvPr id="5" name="Picture 4" descr="A blue and white graph&#10;&#10;Description automatically generated">
            <a:extLst>
              <a:ext uri="{FF2B5EF4-FFF2-40B4-BE49-F238E27FC236}">
                <a16:creationId xmlns:a16="http://schemas.microsoft.com/office/drawing/2014/main" id="{086CBE5F-CE0F-F2F1-2A6E-74D3E4C9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105" r="83781"/>
          <a:stretch/>
        </p:blipFill>
        <p:spPr>
          <a:xfrm>
            <a:off x="7200900" y="2551710"/>
            <a:ext cx="1943100" cy="2591790"/>
          </a:xfrm>
          <a:prstGeom prst="rect">
            <a:avLst/>
          </a:prstGeom>
        </p:spPr>
      </p:pic>
      <p:pic>
        <p:nvPicPr>
          <p:cNvPr id="10" name="Picture 9" descr="A blue and white graph&#10;&#10;Description automatically generated">
            <a:extLst>
              <a:ext uri="{FF2B5EF4-FFF2-40B4-BE49-F238E27FC236}">
                <a16:creationId xmlns:a16="http://schemas.microsoft.com/office/drawing/2014/main" id="{02E9520F-E446-DE50-36A8-6404B956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906" r="83781"/>
          <a:stretch/>
        </p:blipFill>
        <p:spPr>
          <a:xfrm>
            <a:off x="7200900" y="40080"/>
            <a:ext cx="1943100" cy="25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4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8D5C4B4C-C881-8323-F853-3E76DEB6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graph&#10;&#10;Description automatically generated">
            <a:extLst>
              <a:ext uri="{FF2B5EF4-FFF2-40B4-BE49-F238E27FC236}">
                <a16:creationId xmlns:a16="http://schemas.microsoft.com/office/drawing/2014/main" id="{A36413A2-F3C2-987B-D8BC-1648732AE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370;p33">
            <a:extLst>
              <a:ext uri="{FF2B5EF4-FFF2-40B4-BE49-F238E27FC236}">
                <a16:creationId xmlns:a16="http://schemas.microsoft.com/office/drawing/2014/main" id="{B77C753A-3A0B-B419-09DD-256F4854254A}"/>
              </a:ext>
            </a:extLst>
          </p:cNvPr>
          <p:cNvSpPr txBox="1">
            <a:spLocks/>
          </p:cNvSpPr>
          <p:nvPr/>
        </p:nvSpPr>
        <p:spPr>
          <a:xfrm>
            <a:off x="2914650" y="0"/>
            <a:ext cx="3314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Best Fit in Arrival (Gamma)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F36E9CEF-DA8D-C594-9851-13828A152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94" b="52047"/>
          <a:stretch/>
        </p:blipFill>
        <p:spPr>
          <a:xfrm>
            <a:off x="-7870786" y="0"/>
            <a:ext cx="7627715" cy="1622625"/>
          </a:xfrm>
          <a:prstGeom prst="rect">
            <a:avLst/>
          </a:prstGeom>
        </p:spPr>
      </p:pic>
      <p:pic>
        <p:nvPicPr>
          <p:cNvPr id="8" name="Picture 7" descr="A blue and white graph&#10;&#10;Description automatically generated">
            <a:extLst>
              <a:ext uri="{FF2B5EF4-FFF2-40B4-BE49-F238E27FC236}">
                <a16:creationId xmlns:a16="http://schemas.microsoft.com/office/drawing/2014/main" id="{49C061CC-05B0-D387-C971-DEF0DE95D8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000" r="83418"/>
          <a:stretch/>
        </p:blipFill>
        <p:spPr>
          <a:xfrm>
            <a:off x="9514386" y="1656264"/>
            <a:ext cx="1516287" cy="1830971"/>
          </a:xfrm>
          <a:prstGeom prst="rect">
            <a:avLst/>
          </a:prstGeom>
        </p:spPr>
      </p:pic>
      <p:pic>
        <p:nvPicPr>
          <p:cNvPr id="9" name="Picture 8" descr="A blue and white graph&#10;&#10;Description automatically generated">
            <a:extLst>
              <a:ext uri="{FF2B5EF4-FFF2-40B4-BE49-F238E27FC236}">
                <a16:creationId xmlns:a16="http://schemas.microsoft.com/office/drawing/2014/main" id="{5278C7B6-138E-7249-12D9-0DBA886158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89" b="52518"/>
          <a:stretch/>
        </p:blipFill>
        <p:spPr>
          <a:xfrm>
            <a:off x="-7870785" y="3453596"/>
            <a:ext cx="7627712" cy="16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9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02FC397E-DF63-CE88-7CE1-9D1E90FBC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aph&#10;&#10;Description automatically generated">
            <a:extLst>
              <a:ext uri="{FF2B5EF4-FFF2-40B4-BE49-F238E27FC236}">
                <a16:creationId xmlns:a16="http://schemas.microsoft.com/office/drawing/2014/main" id="{A8BBB519-7EF5-61B3-A5D5-B8FE8981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94" b="52047"/>
          <a:stretch/>
        </p:blipFill>
        <p:spPr>
          <a:xfrm>
            <a:off x="-1" y="0"/>
            <a:ext cx="7627715" cy="1622625"/>
          </a:xfrm>
          <a:prstGeom prst="rect">
            <a:avLst/>
          </a:prstGeom>
        </p:spPr>
      </p:pic>
      <p:sp>
        <p:nvSpPr>
          <p:cNvPr id="4" name="Google Shape;370;p33">
            <a:extLst>
              <a:ext uri="{FF2B5EF4-FFF2-40B4-BE49-F238E27FC236}">
                <a16:creationId xmlns:a16="http://schemas.microsoft.com/office/drawing/2014/main" id="{78659897-DA77-7A7C-8B2B-BE638985245C}"/>
              </a:ext>
            </a:extLst>
          </p:cNvPr>
          <p:cNvSpPr txBox="1">
            <a:spLocks/>
          </p:cNvSpPr>
          <p:nvPr/>
        </p:nvSpPr>
        <p:spPr>
          <a:xfrm>
            <a:off x="2429598" y="-153847"/>
            <a:ext cx="4284803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Arrival Lecture Distribution</a:t>
            </a:r>
          </a:p>
        </p:txBody>
      </p:sp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34B0C576-570E-FB73-8B31-6B2C3887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r="81541"/>
          <a:stretch/>
        </p:blipFill>
        <p:spPr>
          <a:xfrm>
            <a:off x="7627715" y="1"/>
            <a:ext cx="1516285" cy="1622625"/>
          </a:xfrm>
          <a:prstGeom prst="rect">
            <a:avLst/>
          </a:prstGeom>
        </p:spPr>
      </p:pic>
      <p:pic>
        <p:nvPicPr>
          <p:cNvPr id="9" name="Picture 8" descr="A blue and white graph&#10;&#10;Description automatically generated">
            <a:extLst>
              <a:ext uri="{FF2B5EF4-FFF2-40B4-BE49-F238E27FC236}">
                <a16:creationId xmlns:a16="http://schemas.microsoft.com/office/drawing/2014/main" id="{F8E64087-5A87-3C3F-8B56-765F4054AC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13" b="52865"/>
          <a:stretch/>
        </p:blipFill>
        <p:spPr>
          <a:xfrm>
            <a:off x="-2" y="1622626"/>
            <a:ext cx="7627715" cy="1830971"/>
          </a:xfrm>
          <a:prstGeom prst="rect">
            <a:avLst/>
          </a:prstGeom>
        </p:spPr>
      </p:pic>
      <p:pic>
        <p:nvPicPr>
          <p:cNvPr id="11" name="Picture 10" descr="A blue and white graph&#10;&#10;Description automatically generated">
            <a:extLst>
              <a:ext uri="{FF2B5EF4-FFF2-40B4-BE49-F238E27FC236}">
                <a16:creationId xmlns:a16="http://schemas.microsoft.com/office/drawing/2014/main" id="{0E143216-9054-5D90-AA32-3B6FA151E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 r="83418"/>
          <a:stretch/>
        </p:blipFill>
        <p:spPr>
          <a:xfrm>
            <a:off x="7627713" y="1622626"/>
            <a:ext cx="1516287" cy="1830971"/>
          </a:xfrm>
          <a:prstGeom prst="rect">
            <a:avLst/>
          </a:prstGeom>
        </p:spPr>
      </p:pic>
      <p:pic>
        <p:nvPicPr>
          <p:cNvPr id="13" name="Picture 12" descr="A blue and white graph&#10;&#10;Description automatically generated">
            <a:extLst>
              <a:ext uri="{FF2B5EF4-FFF2-40B4-BE49-F238E27FC236}">
                <a16:creationId xmlns:a16="http://schemas.microsoft.com/office/drawing/2014/main" id="{9FB896B3-A0BE-71D1-986D-1266D8EB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889" b="52518"/>
          <a:stretch/>
        </p:blipFill>
        <p:spPr>
          <a:xfrm>
            <a:off x="0" y="3453596"/>
            <a:ext cx="7627712" cy="1689903"/>
          </a:xfrm>
          <a:prstGeom prst="rect">
            <a:avLst/>
          </a:prstGeom>
        </p:spPr>
      </p:pic>
      <p:pic>
        <p:nvPicPr>
          <p:cNvPr id="15" name="Picture 14" descr="A blue and white graph&#10;&#10;Description automatically generated">
            <a:extLst>
              <a:ext uri="{FF2B5EF4-FFF2-40B4-BE49-F238E27FC236}">
                <a16:creationId xmlns:a16="http://schemas.microsoft.com/office/drawing/2014/main" id="{E7F996D2-1FE8-BBEB-112B-ABE6095D0B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628" r="83823"/>
          <a:stretch/>
        </p:blipFill>
        <p:spPr>
          <a:xfrm>
            <a:off x="7627712" y="3453596"/>
            <a:ext cx="1516288" cy="16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>
          <a:extLst>
            <a:ext uri="{FF2B5EF4-FFF2-40B4-BE49-F238E27FC236}">
              <a16:creationId xmlns:a16="http://schemas.microsoft.com/office/drawing/2014/main" id="{5FE63863-056F-6F23-6064-73E298D3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graph&#10;&#10;Description automatically generated">
            <a:extLst>
              <a:ext uri="{FF2B5EF4-FFF2-40B4-BE49-F238E27FC236}">
                <a16:creationId xmlns:a16="http://schemas.microsoft.com/office/drawing/2014/main" id="{2CC5E735-0C3D-23A8-DC02-F515082B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370;p33">
            <a:extLst>
              <a:ext uri="{FF2B5EF4-FFF2-40B4-BE49-F238E27FC236}">
                <a16:creationId xmlns:a16="http://schemas.microsoft.com/office/drawing/2014/main" id="{314E84C3-B6E8-A412-E3BA-A890D7C2CD99}"/>
              </a:ext>
            </a:extLst>
          </p:cNvPr>
          <p:cNvSpPr txBox="1">
            <a:spLocks/>
          </p:cNvSpPr>
          <p:nvPr/>
        </p:nvSpPr>
        <p:spPr>
          <a:xfrm>
            <a:off x="2648431" y="0"/>
            <a:ext cx="4284803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Best Fit Arrival</a:t>
            </a:r>
          </a:p>
          <a:p>
            <a:pPr marL="0" indent="0"/>
            <a:r>
              <a:rPr lang="en-US" sz="2400" dirty="0"/>
              <a:t>(Beta)</a:t>
            </a:r>
          </a:p>
        </p:txBody>
      </p:sp>
      <p:pic>
        <p:nvPicPr>
          <p:cNvPr id="7" name="Picture 6" descr="A tabl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5669541B-CE61-1D4A-D219-1B8931DAA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489" y="2571750"/>
            <a:ext cx="232651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0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05C26A3D-314A-1CE6-B928-CD86240C2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3FA426C3-057E-4802-A197-DDD95D9CE59C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3046399" y="1835796"/>
            <a:ext cx="315310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Arrival</a:t>
            </a:r>
          </a:p>
        </p:txBody>
      </p:sp>
      <p:sp>
        <p:nvSpPr>
          <p:cNvPr id="341" name="Google Shape;341;p32">
            <a:extLst>
              <a:ext uri="{FF2B5EF4-FFF2-40B4-BE49-F238E27FC236}">
                <a16:creationId xmlns:a16="http://schemas.microsoft.com/office/drawing/2014/main" id="{F7F1ADC3-AF6D-2925-F573-983A1E6A6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8550" y="218188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342" name="Google Shape;342;p32">
            <a:extLst>
              <a:ext uri="{FF2B5EF4-FFF2-40B4-BE49-F238E27FC236}">
                <a16:creationId xmlns:a16="http://schemas.microsoft.com/office/drawing/2014/main" id="{26C370E5-7051-E32C-6407-EF5E966963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03160" y="227296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Break and Lecture Period Arrival</a:t>
            </a:r>
            <a:endParaRPr dirty="0"/>
          </a:p>
        </p:txBody>
      </p:sp>
      <p:sp>
        <p:nvSpPr>
          <p:cNvPr id="343" name="Google Shape;343;p32">
            <a:extLst>
              <a:ext uri="{FF2B5EF4-FFF2-40B4-BE49-F238E27FC236}">
                <a16:creationId xmlns:a16="http://schemas.microsoft.com/office/drawing/2014/main" id="{4B2252B0-7BF4-797C-5827-F0D5BD6C113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57750" y="12370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345" name="Google Shape;345;p32">
            <a:extLst>
              <a:ext uri="{FF2B5EF4-FFF2-40B4-BE49-F238E27FC236}">
                <a16:creationId xmlns:a16="http://schemas.microsoft.com/office/drawing/2014/main" id="{13DB2549-9443-5E29-574E-0C7535C6D53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876950" y="224284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46" name="Google Shape;346;p32">
            <a:extLst>
              <a:ext uri="{FF2B5EF4-FFF2-40B4-BE49-F238E27FC236}">
                <a16:creationId xmlns:a16="http://schemas.microsoft.com/office/drawing/2014/main" id="{C49A4B41-CABE-5644-3A2A-5FC49724510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145615" y="310455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Shopping and Printing</a:t>
            </a:r>
            <a:endParaRPr dirty="0"/>
          </a:p>
        </p:txBody>
      </p:sp>
      <p:sp>
        <p:nvSpPr>
          <p:cNvPr id="349" name="Google Shape;349;p32">
            <a:extLst>
              <a:ext uri="{FF2B5EF4-FFF2-40B4-BE49-F238E27FC236}">
                <a16:creationId xmlns:a16="http://schemas.microsoft.com/office/drawing/2014/main" id="{1CC4F0CC-3DC4-A651-1BEC-ABC2034F58C1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196790" y="30264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353" name="Google Shape;353;p32">
            <a:extLst>
              <a:ext uri="{FF2B5EF4-FFF2-40B4-BE49-F238E27FC236}">
                <a16:creationId xmlns:a16="http://schemas.microsoft.com/office/drawing/2014/main" id="{F6E553A5-FBCC-4948-6B94-9AE45CFEC6BE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455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54" name="Google Shape;354;p32">
            <a:extLst>
              <a:ext uri="{FF2B5EF4-FFF2-40B4-BE49-F238E27FC236}">
                <a16:creationId xmlns:a16="http://schemas.microsoft.com/office/drawing/2014/main" id="{8A46D3E6-05CD-C274-2FAA-35CB96784249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6085509" y="2821666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 Flow</a:t>
            </a:r>
            <a:endParaRPr dirty="0"/>
          </a:p>
        </p:txBody>
      </p:sp>
      <p:sp>
        <p:nvSpPr>
          <p:cNvPr id="357" name="Google Shape;357;p32">
            <a:extLst>
              <a:ext uri="{FF2B5EF4-FFF2-40B4-BE49-F238E27FC236}">
                <a16:creationId xmlns:a16="http://schemas.microsoft.com/office/drawing/2014/main" id="{D56A41D5-35BE-F0D7-89E4-6AE54A8D4BA6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789270" y="2756516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Collection</a:t>
            </a:r>
            <a:endParaRPr dirty="0"/>
          </a:p>
        </p:txBody>
      </p:sp>
      <p:sp>
        <p:nvSpPr>
          <p:cNvPr id="358" name="Google Shape;358;p32">
            <a:extLst>
              <a:ext uri="{FF2B5EF4-FFF2-40B4-BE49-F238E27FC236}">
                <a16:creationId xmlns:a16="http://schemas.microsoft.com/office/drawing/2014/main" id="{9D967929-5C82-01B1-D201-AA070EE69859}"/>
              </a:ext>
            </a:extLst>
          </p:cNvPr>
          <p:cNvSpPr txBox="1">
            <a:spLocks noGrp="1"/>
          </p:cNvSpPr>
          <p:nvPr>
            <p:ph type="subTitle" idx="21"/>
          </p:nvPr>
        </p:nvSpPr>
        <p:spPr>
          <a:xfrm>
            <a:off x="3290724" y="3795740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Arena Simulation Model</a:t>
            </a:r>
            <a:endParaRPr dirty="0"/>
          </a:p>
        </p:txBody>
      </p:sp>
      <p:sp>
        <p:nvSpPr>
          <p:cNvPr id="359" name="Google Shape;359;p32">
            <a:extLst>
              <a:ext uri="{FF2B5EF4-FFF2-40B4-BE49-F238E27FC236}">
                <a16:creationId xmlns:a16="http://schemas.microsoft.com/office/drawing/2014/main" id="{A5E73501-0A79-2EC5-4613-7D1225224F6D}"/>
              </a:ext>
            </a:extLst>
          </p:cNvPr>
          <p:cNvSpPr/>
          <p:nvPr/>
        </p:nvSpPr>
        <p:spPr>
          <a:xfrm>
            <a:off x="1551166" y="214968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2">
            <a:extLst>
              <a:ext uri="{FF2B5EF4-FFF2-40B4-BE49-F238E27FC236}">
                <a16:creationId xmlns:a16="http://schemas.microsoft.com/office/drawing/2014/main" id="{4B815339-A091-28AC-1457-986C1E79F1C0}"/>
              </a:ext>
            </a:extLst>
          </p:cNvPr>
          <p:cNvSpPr/>
          <p:nvPr/>
        </p:nvSpPr>
        <p:spPr>
          <a:xfrm>
            <a:off x="4109456" y="302640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2">
            <a:extLst>
              <a:ext uri="{FF2B5EF4-FFF2-40B4-BE49-F238E27FC236}">
                <a16:creationId xmlns:a16="http://schemas.microsoft.com/office/drawing/2014/main" id="{A9852416-857A-2123-E79F-0E835FBF042E}"/>
              </a:ext>
            </a:extLst>
          </p:cNvPr>
          <p:cNvSpPr/>
          <p:nvPr/>
        </p:nvSpPr>
        <p:spPr>
          <a:xfrm flipH="1">
            <a:off x="4170366" y="120480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2">
            <a:extLst>
              <a:ext uri="{FF2B5EF4-FFF2-40B4-BE49-F238E27FC236}">
                <a16:creationId xmlns:a16="http://schemas.microsoft.com/office/drawing/2014/main" id="{429C5598-3CF3-8D3F-F5F7-69F40E3D87B1}"/>
              </a:ext>
            </a:extLst>
          </p:cNvPr>
          <p:cNvSpPr/>
          <p:nvPr/>
        </p:nvSpPr>
        <p:spPr>
          <a:xfrm>
            <a:off x="6789616" y="221064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2;p32">
            <a:extLst>
              <a:ext uri="{FF2B5EF4-FFF2-40B4-BE49-F238E27FC236}">
                <a16:creationId xmlns:a16="http://schemas.microsoft.com/office/drawing/2014/main" id="{C8640686-88AD-EA7E-ABA5-4285BFEFC9AA}"/>
              </a:ext>
            </a:extLst>
          </p:cNvPr>
          <p:cNvSpPr txBox="1">
            <a:spLocks/>
          </p:cNvSpPr>
          <p:nvPr/>
        </p:nvSpPr>
        <p:spPr>
          <a:xfrm>
            <a:off x="924922" y="310455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/>
              <a:t>Data Excel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0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18943E0E-485C-63B0-8668-EC5F8C8E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>
            <a:extLst>
              <a:ext uri="{FF2B5EF4-FFF2-40B4-BE49-F238E27FC236}">
                <a16:creationId xmlns:a16="http://schemas.microsoft.com/office/drawing/2014/main" id="{E46AB141-98A4-7D6B-02AC-69778A45B0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48050" y="1226475"/>
            <a:ext cx="2247900" cy="1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370" name="Google Shape;370;p33">
            <a:extLst>
              <a:ext uri="{FF2B5EF4-FFF2-40B4-BE49-F238E27FC236}">
                <a16:creationId xmlns:a16="http://schemas.microsoft.com/office/drawing/2014/main" id="{58AF16F9-2622-4F45-812D-70677186C5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14650" y="3203625"/>
            <a:ext cx="3314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Shopping and Printing</a:t>
            </a:r>
            <a:endParaRPr dirty="0"/>
          </a:p>
        </p:txBody>
      </p:sp>
      <p:sp>
        <p:nvSpPr>
          <p:cNvPr id="371" name="Google Shape;371;p33">
            <a:extLst>
              <a:ext uri="{FF2B5EF4-FFF2-40B4-BE49-F238E27FC236}">
                <a16:creationId xmlns:a16="http://schemas.microsoft.com/office/drawing/2014/main" id="{10053A44-88A1-81DF-EBBC-E97E84719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8850" y="2617775"/>
            <a:ext cx="468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 Flow</a:t>
            </a:r>
            <a:endParaRPr dirty="0"/>
          </a:p>
        </p:txBody>
      </p:sp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86BF4444-0DCC-8672-6E4A-1F942BEC235F}"/>
              </a:ext>
            </a:extLst>
          </p:cNvPr>
          <p:cNvSpPr/>
          <p:nvPr/>
        </p:nvSpPr>
        <p:spPr>
          <a:xfrm>
            <a:off x="3638576" y="994176"/>
            <a:ext cx="1866908" cy="152903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0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subTitle" idx="16"/>
          </p:nvPr>
        </p:nvSpPr>
        <p:spPr>
          <a:xfrm>
            <a:off x="3046399" y="1835796"/>
            <a:ext cx="315310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Arrival</a:t>
            </a:r>
          </a:p>
        </p:txBody>
      </p:sp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1638550" y="218188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1"/>
          </p:nvPr>
        </p:nvSpPr>
        <p:spPr>
          <a:xfrm>
            <a:off x="3503160" y="227296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Break and Lecture Period Arrival</a:t>
            </a:r>
            <a:endParaRPr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title" idx="2"/>
          </p:nvPr>
        </p:nvSpPr>
        <p:spPr>
          <a:xfrm>
            <a:off x="4257750" y="12370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title" idx="4"/>
          </p:nvPr>
        </p:nvSpPr>
        <p:spPr>
          <a:xfrm>
            <a:off x="6876950" y="224284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5"/>
          </p:nvPr>
        </p:nvSpPr>
        <p:spPr>
          <a:xfrm>
            <a:off x="6172837" y="310455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Shopping and Printing</a:t>
            </a:r>
            <a:endParaRPr dirty="0"/>
          </a:p>
        </p:txBody>
      </p:sp>
      <p:sp>
        <p:nvSpPr>
          <p:cNvPr id="349" name="Google Shape;349;p32"/>
          <p:cNvSpPr txBox="1">
            <a:spLocks noGrp="1"/>
          </p:cNvSpPr>
          <p:nvPr>
            <p:ph type="title" idx="8"/>
          </p:nvPr>
        </p:nvSpPr>
        <p:spPr>
          <a:xfrm>
            <a:off x="4196790" y="30264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title" idx="15"/>
          </p:nvPr>
        </p:nvSpPr>
        <p:spPr>
          <a:xfrm>
            <a:off x="720000" y="455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54" name="Google Shape;354;p32"/>
          <p:cNvSpPr txBox="1">
            <a:spLocks noGrp="1"/>
          </p:cNvSpPr>
          <p:nvPr>
            <p:ph type="subTitle" idx="17"/>
          </p:nvPr>
        </p:nvSpPr>
        <p:spPr>
          <a:xfrm>
            <a:off x="6085509" y="2821666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 Flow</a:t>
            </a:r>
            <a:endParaRPr dirty="0"/>
          </a:p>
        </p:txBody>
      </p:sp>
      <p:sp>
        <p:nvSpPr>
          <p:cNvPr id="357" name="Google Shape;357;p32"/>
          <p:cNvSpPr txBox="1">
            <a:spLocks noGrp="1"/>
          </p:cNvSpPr>
          <p:nvPr>
            <p:ph type="subTitle" idx="20"/>
          </p:nvPr>
        </p:nvSpPr>
        <p:spPr>
          <a:xfrm>
            <a:off x="789270" y="2756516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Collection</a:t>
            </a:r>
            <a:endParaRPr dirty="0"/>
          </a:p>
        </p:txBody>
      </p:sp>
      <p:sp>
        <p:nvSpPr>
          <p:cNvPr id="358" name="Google Shape;358;p32"/>
          <p:cNvSpPr txBox="1">
            <a:spLocks noGrp="1"/>
          </p:cNvSpPr>
          <p:nvPr>
            <p:ph type="subTitle" idx="21"/>
          </p:nvPr>
        </p:nvSpPr>
        <p:spPr>
          <a:xfrm>
            <a:off x="3290724" y="3795740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Arena Simulation Model</a:t>
            </a:r>
            <a:endParaRPr dirty="0"/>
          </a:p>
        </p:txBody>
      </p:sp>
      <p:sp>
        <p:nvSpPr>
          <p:cNvPr id="359" name="Google Shape;359;p32"/>
          <p:cNvSpPr/>
          <p:nvPr/>
        </p:nvSpPr>
        <p:spPr>
          <a:xfrm>
            <a:off x="1551166" y="214968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4109456" y="302640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2"/>
          <p:cNvSpPr/>
          <p:nvPr/>
        </p:nvSpPr>
        <p:spPr>
          <a:xfrm flipH="1">
            <a:off x="4170366" y="120480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6789616" y="221064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2;p32">
            <a:extLst>
              <a:ext uri="{FF2B5EF4-FFF2-40B4-BE49-F238E27FC236}">
                <a16:creationId xmlns:a16="http://schemas.microsoft.com/office/drawing/2014/main" id="{E86340CD-AF8C-6C81-3927-805A4EC6BE2C}"/>
              </a:ext>
            </a:extLst>
          </p:cNvPr>
          <p:cNvSpPr txBox="1">
            <a:spLocks/>
          </p:cNvSpPr>
          <p:nvPr/>
        </p:nvSpPr>
        <p:spPr>
          <a:xfrm>
            <a:off x="924922" y="310455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/>
              <a:t>Data Excel File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2BBE2211-DA0F-B6A6-98EE-A68A97B0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70;p33">
            <a:extLst>
              <a:ext uri="{FF2B5EF4-FFF2-40B4-BE49-F238E27FC236}">
                <a16:creationId xmlns:a16="http://schemas.microsoft.com/office/drawing/2014/main" id="{9F1D1660-C7EB-2AC9-30CB-B99907B266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5470" y="1722120"/>
            <a:ext cx="7166510" cy="1699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Shopping Process</a:t>
            </a:r>
            <a:r>
              <a:rPr lang="en-US" dirty="0"/>
              <a:t>: Involves selection and purchasing of items.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Printing Process</a:t>
            </a:r>
            <a:r>
              <a:rPr lang="en-US" dirty="0"/>
              <a:t>: Focuses on document preparation and printing tasks.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Resource Utilization</a:t>
            </a:r>
            <a:r>
              <a:rPr lang="en-US" dirty="0"/>
              <a:t>: a single resource is engaged </a:t>
            </a:r>
            <a:r>
              <a:rPr lang="en-US" b="1" dirty="0"/>
              <a:t>from start to end</a:t>
            </a:r>
            <a:r>
              <a:rPr lang="en-US" dirty="0"/>
              <a:t> in the process.</a:t>
            </a:r>
            <a:endParaRPr dirty="0"/>
          </a:p>
        </p:txBody>
      </p:sp>
      <p:pic>
        <p:nvPicPr>
          <p:cNvPr id="15" name="Picture 14" descr="A blue and green graph&#10;&#10;Description automatically generated">
            <a:extLst>
              <a:ext uri="{FF2B5EF4-FFF2-40B4-BE49-F238E27FC236}">
                <a16:creationId xmlns:a16="http://schemas.microsoft.com/office/drawing/2014/main" id="{64C31F33-4D5E-98E4-FECB-304109F9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576" r="82583"/>
          <a:stretch/>
        </p:blipFill>
        <p:spPr>
          <a:xfrm>
            <a:off x="9871083" y="-167638"/>
            <a:ext cx="1363980" cy="1623061"/>
          </a:xfrm>
          <a:prstGeom prst="rect">
            <a:avLst/>
          </a:prstGeom>
        </p:spPr>
      </p:pic>
      <p:pic>
        <p:nvPicPr>
          <p:cNvPr id="16" name="Picture 15" descr="A blue and white graph&#10;&#10;Description automatically generated">
            <a:extLst>
              <a:ext uri="{FF2B5EF4-FFF2-40B4-BE49-F238E27FC236}">
                <a16:creationId xmlns:a16="http://schemas.microsoft.com/office/drawing/2014/main" id="{729FA5A3-7C51-9E96-2225-6D697EBEB3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16" b="53246"/>
          <a:stretch/>
        </p:blipFill>
        <p:spPr>
          <a:xfrm>
            <a:off x="-7946020" y="-564553"/>
            <a:ext cx="7780020" cy="1729739"/>
          </a:xfrm>
          <a:prstGeom prst="rect">
            <a:avLst/>
          </a:prstGeom>
        </p:spPr>
      </p:pic>
      <p:pic>
        <p:nvPicPr>
          <p:cNvPr id="17" name="Picture 16" descr="A blue and white graph&#10;&#10;Description automatically generated">
            <a:extLst>
              <a:ext uri="{FF2B5EF4-FFF2-40B4-BE49-F238E27FC236}">
                <a16:creationId xmlns:a16="http://schemas.microsoft.com/office/drawing/2014/main" id="{86E6DF26-F10E-3B7E-B930-60BDDD06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49194" r="84291"/>
          <a:stretch/>
        </p:blipFill>
        <p:spPr>
          <a:xfrm>
            <a:off x="10218324" y="2487930"/>
            <a:ext cx="1363980" cy="1729738"/>
          </a:xfrm>
          <a:prstGeom prst="rect">
            <a:avLst/>
          </a:prstGeom>
        </p:spPr>
      </p:pic>
      <p:pic>
        <p:nvPicPr>
          <p:cNvPr id="18" name="Picture 17" descr="A blue and white graph&#10;&#10;Description automatically generated">
            <a:extLst>
              <a:ext uri="{FF2B5EF4-FFF2-40B4-BE49-F238E27FC236}">
                <a16:creationId xmlns:a16="http://schemas.microsoft.com/office/drawing/2014/main" id="{8A06E33D-0E2D-A7A5-CCE4-471DDBB1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66" b="52934"/>
          <a:stretch/>
        </p:blipFill>
        <p:spPr>
          <a:xfrm>
            <a:off x="748715" y="5320496"/>
            <a:ext cx="778002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024729B8-D938-C381-F249-64FA99BF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graph&#10;&#10;Description automatically generated">
            <a:extLst>
              <a:ext uri="{FF2B5EF4-FFF2-40B4-BE49-F238E27FC236}">
                <a16:creationId xmlns:a16="http://schemas.microsoft.com/office/drawing/2014/main" id="{A198BF6A-CB46-4B55-B065-F1A051433F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34" b="53267"/>
          <a:stretch/>
        </p:blipFill>
        <p:spPr>
          <a:xfrm>
            <a:off x="0" y="1"/>
            <a:ext cx="7780020" cy="1623060"/>
          </a:xfrm>
          <a:prstGeom prst="rect">
            <a:avLst/>
          </a:prstGeom>
        </p:spPr>
      </p:pic>
      <p:sp>
        <p:nvSpPr>
          <p:cNvPr id="2" name="Google Shape;370;p33">
            <a:extLst>
              <a:ext uri="{FF2B5EF4-FFF2-40B4-BE49-F238E27FC236}">
                <a16:creationId xmlns:a16="http://schemas.microsoft.com/office/drawing/2014/main" id="{4C661E76-541C-27D9-CAB8-AFB43095DC2A}"/>
              </a:ext>
            </a:extLst>
          </p:cNvPr>
          <p:cNvSpPr txBox="1">
            <a:spLocks/>
          </p:cNvSpPr>
          <p:nvPr/>
        </p:nvSpPr>
        <p:spPr>
          <a:xfrm>
            <a:off x="2401252" y="0"/>
            <a:ext cx="4341495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Process Distribution without Subsetting</a:t>
            </a:r>
          </a:p>
        </p:txBody>
      </p:sp>
      <p:pic>
        <p:nvPicPr>
          <p:cNvPr id="7" name="Picture 6" descr="A blue and green graph&#10;&#10;Description automatically generated">
            <a:extLst>
              <a:ext uri="{FF2B5EF4-FFF2-40B4-BE49-F238E27FC236}">
                <a16:creationId xmlns:a16="http://schemas.microsoft.com/office/drawing/2014/main" id="{FA26A58D-6033-835D-4BD0-E3E9F834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576" r="82583"/>
          <a:stretch/>
        </p:blipFill>
        <p:spPr>
          <a:xfrm>
            <a:off x="7780020" y="0"/>
            <a:ext cx="1363980" cy="1623061"/>
          </a:xfrm>
          <a:prstGeom prst="rect">
            <a:avLst/>
          </a:prstGeom>
        </p:spPr>
      </p:pic>
      <p:pic>
        <p:nvPicPr>
          <p:cNvPr id="10" name="Picture 9" descr="A blue and white graph&#10;&#10;Description automatically generated">
            <a:extLst>
              <a:ext uri="{FF2B5EF4-FFF2-40B4-BE49-F238E27FC236}">
                <a16:creationId xmlns:a16="http://schemas.microsoft.com/office/drawing/2014/main" id="{CCEE7CB0-BA0E-7465-8F94-8A3B339C9E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16" b="53246"/>
          <a:stretch/>
        </p:blipFill>
        <p:spPr>
          <a:xfrm>
            <a:off x="0" y="1623061"/>
            <a:ext cx="7780020" cy="1729739"/>
          </a:xfrm>
          <a:prstGeom prst="rect">
            <a:avLst/>
          </a:prstGeom>
        </p:spPr>
      </p:pic>
      <p:pic>
        <p:nvPicPr>
          <p:cNvPr id="11" name="Picture 10" descr="A blue and white graph&#10;&#10;Description automatically generated">
            <a:extLst>
              <a:ext uri="{FF2B5EF4-FFF2-40B4-BE49-F238E27FC236}">
                <a16:creationId xmlns:a16="http://schemas.microsoft.com/office/drawing/2014/main" id="{7B2600A7-BDC0-4476-C05A-1B162B5B9B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49194" r="84291"/>
          <a:stretch/>
        </p:blipFill>
        <p:spPr>
          <a:xfrm>
            <a:off x="7780020" y="1623062"/>
            <a:ext cx="1363980" cy="1729738"/>
          </a:xfrm>
          <a:prstGeom prst="rect">
            <a:avLst/>
          </a:prstGeom>
        </p:spPr>
      </p:pic>
      <p:pic>
        <p:nvPicPr>
          <p:cNvPr id="13" name="Picture 12" descr="A blue and white graph&#10;&#10;Description automatically generated">
            <a:extLst>
              <a:ext uri="{FF2B5EF4-FFF2-40B4-BE49-F238E27FC236}">
                <a16:creationId xmlns:a16="http://schemas.microsoft.com/office/drawing/2014/main" id="{378BE490-B374-83E1-7F87-06C1CFBAAB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66" b="52934"/>
          <a:stretch/>
        </p:blipFill>
        <p:spPr>
          <a:xfrm>
            <a:off x="0" y="3352800"/>
            <a:ext cx="7780020" cy="1790700"/>
          </a:xfrm>
          <a:prstGeom prst="rect">
            <a:avLst/>
          </a:prstGeom>
        </p:spPr>
      </p:pic>
      <p:pic>
        <p:nvPicPr>
          <p:cNvPr id="15" name="Picture 14" descr="A blue and white graph&#10;&#10;Description automatically generated">
            <a:extLst>
              <a:ext uri="{FF2B5EF4-FFF2-40B4-BE49-F238E27FC236}">
                <a16:creationId xmlns:a16="http://schemas.microsoft.com/office/drawing/2014/main" id="{F937B6C5-28B3-44EA-356D-E575256875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000" r="84417"/>
          <a:stretch/>
        </p:blipFill>
        <p:spPr>
          <a:xfrm>
            <a:off x="7780020" y="3352799"/>
            <a:ext cx="1363980" cy="1790700"/>
          </a:xfrm>
          <a:prstGeom prst="rect">
            <a:avLst/>
          </a:prstGeom>
        </p:spPr>
      </p:pic>
      <p:pic>
        <p:nvPicPr>
          <p:cNvPr id="16" name="Picture 15" descr="A table of calcul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D3FDAC75-3FC5-F156-878C-5C33C9215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683" y="5299566"/>
            <a:ext cx="2351597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3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E0170560-2DA1-3F73-5686-5AAA01EBD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aph&#10;&#10;Description automatically generated">
            <a:extLst>
              <a:ext uri="{FF2B5EF4-FFF2-40B4-BE49-F238E27FC236}">
                <a16:creationId xmlns:a16="http://schemas.microsoft.com/office/drawing/2014/main" id="{38A25179-CEEE-19D2-EAC1-D9EE6491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620"/>
            <a:ext cx="9144000" cy="5151120"/>
          </a:xfrm>
          <a:prstGeom prst="rect">
            <a:avLst/>
          </a:prstGeom>
        </p:spPr>
      </p:pic>
      <p:pic>
        <p:nvPicPr>
          <p:cNvPr id="5" name="Picture 4" descr="A table of calcul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C19BEEBB-4D95-6C6E-CEF5-E29F0D94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02" y="2567940"/>
            <a:ext cx="2351597" cy="2575560"/>
          </a:xfrm>
          <a:prstGeom prst="rect">
            <a:avLst/>
          </a:prstGeom>
        </p:spPr>
      </p:pic>
      <p:sp>
        <p:nvSpPr>
          <p:cNvPr id="6" name="Google Shape;370;p33">
            <a:extLst>
              <a:ext uri="{FF2B5EF4-FFF2-40B4-BE49-F238E27FC236}">
                <a16:creationId xmlns:a16="http://schemas.microsoft.com/office/drawing/2014/main" id="{A3048059-A16B-DBEC-B714-272DC3788E9D}"/>
              </a:ext>
            </a:extLst>
          </p:cNvPr>
          <p:cNvSpPr txBox="1">
            <a:spLocks/>
          </p:cNvSpPr>
          <p:nvPr/>
        </p:nvSpPr>
        <p:spPr>
          <a:xfrm>
            <a:off x="2914650" y="0"/>
            <a:ext cx="3314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Best Fit in Processing (Exponential)</a:t>
            </a:r>
          </a:p>
        </p:txBody>
      </p:sp>
    </p:spTree>
    <p:extLst>
      <p:ext uri="{BB962C8B-B14F-4D97-AF65-F5344CB8AC3E}">
        <p14:creationId xmlns:p14="http://schemas.microsoft.com/office/powerpoint/2010/main" val="133781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0FEEEB03-F664-D759-445A-BBFC1E453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nd white graph&#10;&#10;Description automatically generated">
            <a:extLst>
              <a:ext uri="{FF2B5EF4-FFF2-40B4-BE49-F238E27FC236}">
                <a16:creationId xmlns:a16="http://schemas.microsoft.com/office/drawing/2014/main" id="{DC58562F-9D30-82A0-7292-F8C2A216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19" r="3281" b="52779"/>
          <a:stretch/>
        </p:blipFill>
        <p:spPr>
          <a:xfrm>
            <a:off x="0" y="0"/>
            <a:ext cx="7818120" cy="1828800"/>
          </a:xfrm>
          <a:prstGeom prst="rect">
            <a:avLst/>
          </a:prstGeom>
        </p:spPr>
      </p:pic>
      <p:sp>
        <p:nvSpPr>
          <p:cNvPr id="8" name="Google Shape;370;p33">
            <a:extLst>
              <a:ext uri="{FF2B5EF4-FFF2-40B4-BE49-F238E27FC236}">
                <a16:creationId xmlns:a16="http://schemas.microsoft.com/office/drawing/2014/main" id="{34495B63-F752-A478-2832-BFAC194458B7}"/>
              </a:ext>
            </a:extLst>
          </p:cNvPr>
          <p:cNvSpPr txBox="1">
            <a:spLocks/>
          </p:cNvSpPr>
          <p:nvPr/>
        </p:nvSpPr>
        <p:spPr>
          <a:xfrm>
            <a:off x="2914650" y="-193955"/>
            <a:ext cx="3314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Printing Process</a:t>
            </a:r>
          </a:p>
        </p:txBody>
      </p:sp>
      <p:pic>
        <p:nvPicPr>
          <p:cNvPr id="10" name="Picture 9" descr="A blue graph with a dotted line&#10;&#10;Description automatically generated">
            <a:extLst>
              <a:ext uri="{FF2B5EF4-FFF2-40B4-BE49-F238E27FC236}">
                <a16:creationId xmlns:a16="http://schemas.microsoft.com/office/drawing/2014/main" id="{BF68F291-6DDC-27EA-D4A5-2B1B4ADF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0" r="3750" b="51646"/>
          <a:stretch/>
        </p:blipFill>
        <p:spPr>
          <a:xfrm>
            <a:off x="0" y="3531997"/>
            <a:ext cx="7818120" cy="1574130"/>
          </a:xfrm>
          <a:prstGeom prst="rect">
            <a:avLst/>
          </a:prstGeom>
        </p:spPr>
      </p:pic>
      <p:pic>
        <p:nvPicPr>
          <p:cNvPr id="12" name="Picture 11" descr="A blue and white graph&#10;&#10;Description automatically generated">
            <a:extLst>
              <a:ext uri="{FF2B5EF4-FFF2-40B4-BE49-F238E27FC236}">
                <a16:creationId xmlns:a16="http://schemas.microsoft.com/office/drawing/2014/main" id="{65E8B59C-8064-083E-8EFA-8366C117D2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43" t="-540" r="3557" b="51507"/>
          <a:stretch/>
        </p:blipFill>
        <p:spPr>
          <a:xfrm>
            <a:off x="0" y="1828800"/>
            <a:ext cx="7818120" cy="1703198"/>
          </a:xfrm>
          <a:prstGeom prst="rect">
            <a:avLst/>
          </a:prstGeom>
        </p:spPr>
      </p:pic>
      <p:pic>
        <p:nvPicPr>
          <p:cNvPr id="16" name="Picture 15" descr="A blue graph with a dotted line&#10;&#10;Description automatically generated">
            <a:extLst>
              <a:ext uri="{FF2B5EF4-FFF2-40B4-BE49-F238E27FC236}">
                <a16:creationId xmlns:a16="http://schemas.microsoft.com/office/drawing/2014/main" id="{0CFE7D3E-DC84-B9A3-6F95-011CE10B20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 r="85964"/>
          <a:stretch/>
        </p:blipFill>
        <p:spPr>
          <a:xfrm>
            <a:off x="7818120" y="3569370"/>
            <a:ext cx="1325880" cy="1536757"/>
          </a:xfrm>
          <a:prstGeom prst="rect">
            <a:avLst/>
          </a:prstGeom>
        </p:spPr>
      </p:pic>
      <p:pic>
        <p:nvPicPr>
          <p:cNvPr id="18" name="Picture 17" descr="A blue and white graph&#10;&#10;Description automatically generated">
            <a:extLst>
              <a:ext uri="{FF2B5EF4-FFF2-40B4-BE49-F238E27FC236}">
                <a16:creationId xmlns:a16="http://schemas.microsoft.com/office/drawing/2014/main" id="{F6BCC90A-8D8E-2FAE-F354-FE652DE162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000" r="85167"/>
          <a:stretch/>
        </p:blipFill>
        <p:spPr>
          <a:xfrm>
            <a:off x="7818120" y="1866174"/>
            <a:ext cx="1325880" cy="1665823"/>
          </a:xfrm>
          <a:prstGeom prst="rect">
            <a:avLst/>
          </a:prstGeom>
        </p:spPr>
      </p:pic>
      <p:pic>
        <p:nvPicPr>
          <p:cNvPr id="20" name="Picture 19" descr="A blue and white graph&#10;&#10;Description automatically generated">
            <a:extLst>
              <a:ext uri="{FF2B5EF4-FFF2-40B4-BE49-F238E27FC236}">
                <a16:creationId xmlns:a16="http://schemas.microsoft.com/office/drawing/2014/main" id="{81A46E0D-7FC5-CA40-DAF7-E3E6D1AB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 r="84750"/>
          <a:stretch/>
        </p:blipFill>
        <p:spPr>
          <a:xfrm>
            <a:off x="7818120" y="0"/>
            <a:ext cx="1325880" cy="1828800"/>
          </a:xfrm>
          <a:prstGeom prst="rect">
            <a:avLst/>
          </a:prstGeom>
        </p:spPr>
      </p:pic>
      <p:pic>
        <p:nvPicPr>
          <p:cNvPr id="23" name="Picture 22" descr="A blue and white graph&#10;&#10;Description automatically generated">
            <a:extLst>
              <a:ext uri="{FF2B5EF4-FFF2-40B4-BE49-F238E27FC236}">
                <a16:creationId xmlns:a16="http://schemas.microsoft.com/office/drawing/2014/main" id="{AFC34EE5-8353-22CC-9F80-3F08E8249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63416" y="5360798"/>
            <a:ext cx="91969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1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41F48C91-DD03-781F-5CE7-91D5FB4F2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aph&#10;&#10;Description automatically generated">
            <a:extLst>
              <a:ext uri="{FF2B5EF4-FFF2-40B4-BE49-F238E27FC236}">
                <a16:creationId xmlns:a16="http://schemas.microsoft.com/office/drawing/2014/main" id="{7CE133BB-3BC6-E2BF-950C-7F78E53A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68" y="0"/>
            <a:ext cx="9196968" cy="5143500"/>
          </a:xfrm>
          <a:prstGeom prst="rect">
            <a:avLst/>
          </a:prstGeom>
        </p:spPr>
      </p:pic>
      <p:sp>
        <p:nvSpPr>
          <p:cNvPr id="8" name="Google Shape;370;p33">
            <a:extLst>
              <a:ext uri="{FF2B5EF4-FFF2-40B4-BE49-F238E27FC236}">
                <a16:creationId xmlns:a16="http://schemas.microsoft.com/office/drawing/2014/main" id="{14E7CEC3-211B-B30E-E1A8-58FC27F1E47A}"/>
              </a:ext>
            </a:extLst>
          </p:cNvPr>
          <p:cNvSpPr txBox="1">
            <a:spLocks/>
          </p:cNvSpPr>
          <p:nvPr/>
        </p:nvSpPr>
        <p:spPr>
          <a:xfrm>
            <a:off x="2707386" y="0"/>
            <a:ext cx="3961638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Best Fit in Printing Process (Lognormal)</a:t>
            </a:r>
          </a:p>
        </p:txBody>
      </p:sp>
    </p:spTree>
    <p:extLst>
      <p:ext uri="{BB962C8B-B14F-4D97-AF65-F5344CB8AC3E}">
        <p14:creationId xmlns:p14="http://schemas.microsoft.com/office/powerpoint/2010/main" val="412404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09285B83-4AF0-2621-B770-66C7557F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8BBC518F-3AAD-E58D-1399-3B87917F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Google Shape;370;p33">
            <a:extLst>
              <a:ext uri="{FF2B5EF4-FFF2-40B4-BE49-F238E27FC236}">
                <a16:creationId xmlns:a16="http://schemas.microsoft.com/office/drawing/2014/main" id="{BF70FA9E-4541-5C86-2A4E-3A6BFB474FE8}"/>
              </a:ext>
            </a:extLst>
          </p:cNvPr>
          <p:cNvSpPr txBox="1">
            <a:spLocks/>
          </p:cNvSpPr>
          <p:nvPr/>
        </p:nvSpPr>
        <p:spPr>
          <a:xfrm>
            <a:off x="5722620" y="327660"/>
            <a:ext cx="342138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Walking Time</a:t>
            </a:r>
          </a:p>
          <a:p>
            <a:pPr marL="0" indent="0"/>
            <a:r>
              <a:rPr lang="en-US" sz="2400" dirty="0"/>
              <a:t>(Beta)</a:t>
            </a:r>
          </a:p>
        </p:txBody>
      </p:sp>
    </p:spTree>
    <p:extLst>
      <p:ext uri="{BB962C8B-B14F-4D97-AF65-F5344CB8AC3E}">
        <p14:creationId xmlns:p14="http://schemas.microsoft.com/office/powerpoint/2010/main" val="236882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F3A5F781-C31F-2B01-AD9A-082ABD4D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856CD-225E-7A38-33CC-A0867479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50" b="48815"/>
          <a:stretch/>
        </p:blipFill>
        <p:spPr>
          <a:xfrm>
            <a:off x="0" y="0"/>
            <a:ext cx="7597140" cy="2571750"/>
          </a:xfrm>
          <a:prstGeom prst="rect">
            <a:avLst/>
          </a:prstGeom>
        </p:spPr>
      </p:pic>
      <p:sp>
        <p:nvSpPr>
          <p:cNvPr id="8" name="Google Shape;370;p33">
            <a:extLst>
              <a:ext uri="{FF2B5EF4-FFF2-40B4-BE49-F238E27FC236}">
                <a16:creationId xmlns:a16="http://schemas.microsoft.com/office/drawing/2014/main" id="{553FC84A-D2B2-FD09-4733-FEA9768F28A6}"/>
              </a:ext>
            </a:extLst>
          </p:cNvPr>
          <p:cNvSpPr txBox="1">
            <a:spLocks/>
          </p:cNvSpPr>
          <p:nvPr/>
        </p:nvSpPr>
        <p:spPr>
          <a:xfrm>
            <a:off x="2914650" y="0"/>
            <a:ext cx="3314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Shopping Process</a:t>
            </a:r>
          </a:p>
        </p:txBody>
      </p:sp>
      <p:pic>
        <p:nvPicPr>
          <p:cNvPr id="3" name="Picture 2" descr="A blue and white graph&#10;&#10;Description automatically generated">
            <a:extLst>
              <a:ext uri="{FF2B5EF4-FFF2-40B4-BE49-F238E27FC236}">
                <a16:creationId xmlns:a16="http://schemas.microsoft.com/office/drawing/2014/main" id="{60A638DC-4FBC-4CEB-ACED-B62096B2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54185" r="84193" b="-1"/>
          <a:stretch/>
        </p:blipFill>
        <p:spPr>
          <a:xfrm>
            <a:off x="7330440" y="0"/>
            <a:ext cx="1813560" cy="2571750"/>
          </a:xfrm>
          <a:prstGeom prst="rect">
            <a:avLst/>
          </a:prstGeom>
        </p:spPr>
      </p:pic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9118D212-06DC-304E-F20F-2EE24EC6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50" b="49818"/>
          <a:stretch/>
        </p:blipFill>
        <p:spPr>
          <a:xfrm>
            <a:off x="0" y="2659380"/>
            <a:ext cx="7475220" cy="2484120"/>
          </a:xfrm>
          <a:prstGeom prst="rect">
            <a:avLst/>
          </a:prstGeom>
        </p:spPr>
      </p:pic>
      <p:pic>
        <p:nvPicPr>
          <p:cNvPr id="9" name="Picture 8" descr="A blue and white graph&#10;&#10;Description automatically generated">
            <a:extLst>
              <a:ext uri="{FF2B5EF4-FFF2-40B4-BE49-F238E27FC236}">
                <a16:creationId xmlns:a16="http://schemas.microsoft.com/office/drawing/2014/main" id="{5EE1CEAA-0BC0-729F-A815-4D0A51ED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667" r="83833" b="-1074"/>
          <a:stretch/>
        </p:blipFill>
        <p:spPr>
          <a:xfrm>
            <a:off x="7330440" y="2659380"/>
            <a:ext cx="181356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4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FB14D56D-DAF4-40CA-DBD7-7117DE7F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graph&#10;&#10;Description automatically generated">
            <a:extLst>
              <a:ext uri="{FF2B5EF4-FFF2-40B4-BE49-F238E27FC236}">
                <a16:creationId xmlns:a16="http://schemas.microsoft.com/office/drawing/2014/main" id="{5BF359B5-1D18-7C74-F2D3-FB9E946B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0" b="47834"/>
          <a:stretch/>
        </p:blipFill>
        <p:spPr>
          <a:xfrm>
            <a:off x="0" y="0"/>
            <a:ext cx="7322820" cy="2571750"/>
          </a:xfrm>
          <a:prstGeom prst="rect">
            <a:avLst/>
          </a:prstGeom>
        </p:spPr>
      </p:pic>
      <p:pic>
        <p:nvPicPr>
          <p:cNvPr id="10" name="Picture 9" descr="A blue and white graph&#10;&#10;Description automatically generated">
            <a:extLst>
              <a:ext uri="{FF2B5EF4-FFF2-40B4-BE49-F238E27FC236}">
                <a16:creationId xmlns:a16="http://schemas.microsoft.com/office/drawing/2014/main" id="{9466C1AD-C700-9C03-C0AD-ADE41AF3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16" r="82667"/>
          <a:stretch/>
        </p:blipFill>
        <p:spPr>
          <a:xfrm>
            <a:off x="7254240" y="-1"/>
            <a:ext cx="1889760" cy="2476501"/>
          </a:xfrm>
          <a:prstGeom prst="rect">
            <a:avLst/>
          </a:prstGeom>
        </p:spPr>
      </p:pic>
      <p:pic>
        <p:nvPicPr>
          <p:cNvPr id="12" name="Picture 11" descr="A blue and white graph&#10;&#10;Description automatically generated">
            <a:extLst>
              <a:ext uri="{FF2B5EF4-FFF2-40B4-BE49-F238E27FC236}">
                <a16:creationId xmlns:a16="http://schemas.microsoft.com/office/drawing/2014/main" id="{C512F910-6E5B-E0E2-30DF-2FCDA957A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348" r="84417"/>
          <a:stretch/>
        </p:blipFill>
        <p:spPr>
          <a:xfrm>
            <a:off x="7254240" y="2666999"/>
            <a:ext cx="1889760" cy="2476501"/>
          </a:xfrm>
          <a:prstGeom prst="rect">
            <a:avLst/>
          </a:prstGeom>
        </p:spPr>
      </p:pic>
      <p:pic>
        <p:nvPicPr>
          <p:cNvPr id="13" name="Picture 12" descr="A blue and white graph&#10;&#10;Description automatically generated">
            <a:extLst>
              <a:ext uri="{FF2B5EF4-FFF2-40B4-BE49-F238E27FC236}">
                <a16:creationId xmlns:a16="http://schemas.microsoft.com/office/drawing/2014/main" id="{3F2E212B-A8B3-953B-10FA-32A988AAE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00" r="2750" b="48967"/>
          <a:stretch/>
        </p:blipFill>
        <p:spPr>
          <a:xfrm>
            <a:off x="0" y="2667000"/>
            <a:ext cx="725424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0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2EA75AD7-1A64-1E1E-9602-F24E318C5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aph&#10;&#10;Description automatically generated">
            <a:extLst>
              <a:ext uri="{FF2B5EF4-FFF2-40B4-BE49-F238E27FC236}">
                <a16:creationId xmlns:a16="http://schemas.microsoft.com/office/drawing/2014/main" id="{0B7620F7-9823-21EE-DDD8-282092356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370;p33">
            <a:extLst>
              <a:ext uri="{FF2B5EF4-FFF2-40B4-BE49-F238E27FC236}">
                <a16:creationId xmlns:a16="http://schemas.microsoft.com/office/drawing/2014/main" id="{FC19D6EC-2246-F209-5561-8AC3DE8527CC}"/>
              </a:ext>
            </a:extLst>
          </p:cNvPr>
          <p:cNvSpPr txBox="1">
            <a:spLocks/>
          </p:cNvSpPr>
          <p:nvPr/>
        </p:nvSpPr>
        <p:spPr>
          <a:xfrm>
            <a:off x="2346007" y="146304"/>
            <a:ext cx="496405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Best Fit in Shopping Process (Beta)</a:t>
            </a:r>
          </a:p>
        </p:txBody>
      </p:sp>
    </p:spTree>
    <p:extLst>
      <p:ext uri="{BB962C8B-B14F-4D97-AF65-F5344CB8AC3E}">
        <p14:creationId xmlns:p14="http://schemas.microsoft.com/office/powerpoint/2010/main" val="128097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74866563-7A1F-895F-558C-34BE5152C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aph&#10;&#10;Description automatically generated">
            <a:extLst>
              <a:ext uri="{FF2B5EF4-FFF2-40B4-BE49-F238E27FC236}">
                <a16:creationId xmlns:a16="http://schemas.microsoft.com/office/drawing/2014/main" id="{61589465-35DF-5C55-BB8C-53D92C7E9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6" name="Google Shape;370;p33">
            <a:extLst>
              <a:ext uri="{FF2B5EF4-FFF2-40B4-BE49-F238E27FC236}">
                <a16:creationId xmlns:a16="http://schemas.microsoft.com/office/drawing/2014/main" id="{86D27A14-151D-4279-77A1-D8396077833F}"/>
              </a:ext>
            </a:extLst>
          </p:cNvPr>
          <p:cNvSpPr txBox="1">
            <a:spLocks/>
          </p:cNvSpPr>
          <p:nvPr/>
        </p:nvSpPr>
        <p:spPr>
          <a:xfrm>
            <a:off x="5753100" y="298196"/>
            <a:ext cx="33909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6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 sz="2400" dirty="0"/>
              <a:t>Shopping Time</a:t>
            </a:r>
          </a:p>
          <a:p>
            <a:pPr marL="0" indent="0"/>
            <a:r>
              <a:rPr lang="en-US" sz="2400" dirty="0"/>
              <a:t>(Beta)</a:t>
            </a:r>
          </a:p>
        </p:txBody>
      </p:sp>
    </p:spTree>
    <p:extLst>
      <p:ext uri="{BB962C8B-B14F-4D97-AF65-F5344CB8AC3E}">
        <p14:creationId xmlns:p14="http://schemas.microsoft.com/office/powerpoint/2010/main" val="14495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F395516C-7E04-3FFF-2579-DB8721FFB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9;p33">
            <a:extLst>
              <a:ext uri="{FF2B5EF4-FFF2-40B4-BE49-F238E27FC236}">
                <a16:creationId xmlns:a16="http://schemas.microsoft.com/office/drawing/2014/main" id="{C32D6ED3-F6F9-873C-4C52-42C7457517B3}"/>
              </a:ext>
            </a:extLst>
          </p:cNvPr>
          <p:cNvSpPr txBox="1">
            <a:spLocks/>
          </p:cNvSpPr>
          <p:nvPr/>
        </p:nvSpPr>
        <p:spPr>
          <a:xfrm>
            <a:off x="3448050" y="1226475"/>
            <a:ext cx="22479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verage Sans"/>
              <a:buNone/>
              <a:defRPr sz="8100" b="1" i="0" u="none" strike="noStrike" cap="none">
                <a:solidFill>
                  <a:schemeClr val="accent3"/>
                </a:solidFill>
                <a:latin typeface="Average Sans"/>
                <a:ea typeface="Average Sans"/>
                <a:cs typeface="Average Sans"/>
                <a:sym typeface="Averag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" dirty="0"/>
              <a:t>01</a:t>
            </a:r>
          </a:p>
        </p:txBody>
      </p:sp>
      <p:sp>
        <p:nvSpPr>
          <p:cNvPr id="3" name="Google Shape;372;p33">
            <a:extLst>
              <a:ext uri="{FF2B5EF4-FFF2-40B4-BE49-F238E27FC236}">
                <a16:creationId xmlns:a16="http://schemas.microsoft.com/office/drawing/2014/main" id="{C605EED7-58A2-167E-BBAF-D5027B42E92D}"/>
              </a:ext>
            </a:extLst>
          </p:cNvPr>
          <p:cNvSpPr/>
          <p:nvPr/>
        </p:nvSpPr>
        <p:spPr>
          <a:xfrm>
            <a:off x="3638576" y="994176"/>
            <a:ext cx="1866908" cy="152903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71;p33">
            <a:extLst>
              <a:ext uri="{FF2B5EF4-FFF2-40B4-BE49-F238E27FC236}">
                <a16:creationId xmlns:a16="http://schemas.microsoft.com/office/drawing/2014/main" id="{AE7BB1C0-5E5B-4E1C-EE1E-83212F3A8B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8850" y="2617775"/>
            <a:ext cx="468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Collection</a:t>
            </a:r>
            <a:endParaRPr dirty="0"/>
          </a:p>
        </p:txBody>
      </p:sp>
      <p:sp>
        <p:nvSpPr>
          <p:cNvPr id="6" name="Google Shape;342;p32">
            <a:extLst>
              <a:ext uri="{FF2B5EF4-FFF2-40B4-BE49-F238E27FC236}">
                <a16:creationId xmlns:a16="http://schemas.microsoft.com/office/drawing/2014/main" id="{93668A13-14AB-6625-C429-6FAD49E8AF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03800" y="3301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Excel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359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29CFB805-1E79-F3A1-1293-7FB40E0E2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585E791C-56D8-88DA-FB2F-BFDE65FB024A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3046399" y="1835796"/>
            <a:ext cx="315310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Arrival</a:t>
            </a:r>
          </a:p>
        </p:txBody>
      </p:sp>
      <p:sp>
        <p:nvSpPr>
          <p:cNvPr id="341" name="Google Shape;341;p32">
            <a:extLst>
              <a:ext uri="{FF2B5EF4-FFF2-40B4-BE49-F238E27FC236}">
                <a16:creationId xmlns:a16="http://schemas.microsoft.com/office/drawing/2014/main" id="{5B3430E2-21EC-1E35-3698-6301A8CFF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8550" y="218188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342" name="Google Shape;342;p32">
            <a:extLst>
              <a:ext uri="{FF2B5EF4-FFF2-40B4-BE49-F238E27FC236}">
                <a16:creationId xmlns:a16="http://schemas.microsoft.com/office/drawing/2014/main" id="{20492625-AF0F-AF8A-F346-E7A5D1186B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03160" y="227296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Break and Lecture Period Arrival</a:t>
            </a:r>
            <a:endParaRPr dirty="0"/>
          </a:p>
        </p:txBody>
      </p:sp>
      <p:sp>
        <p:nvSpPr>
          <p:cNvPr id="343" name="Google Shape;343;p32">
            <a:extLst>
              <a:ext uri="{FF2B5EF4-FFF2-40B4-BE49-F238E27FC236}">
                <a16:creationId xmlns:a16="http://schemas.microsoft.com/office/drawing/2014/main" id="{10BAFB6F-D2FD-E98B-9F1F-1348405EDF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57750" y="12370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345" name="Google Shape;345;p32">
            <a:extLst>
              <a:ext uri="{FF2B5EF4-FFF2-40B4-BE49-F238E27FC236}">
                <a16:creationId xmlns:a16="http://schemas.microsoft.com/office/drawing/2014/main" id="{A1494072-4AF9-5F87-8388-6F94B06E12B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876950" y="224284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46" name="Google Shape;346;p32">
            <a:extLst>
              <a:ext uri="{FF2B5EF4-FFF2-40B4-BE49-F238E27FC236}">
                <a16:creationId xmlns:a16="http://schemas.microsoft.com/office/drawing/2014/main" id="{19DE8431-7F36-8560-0561-344512021A6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154959" y="310455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Shopping and Printing</a:t>
            </a:r>
            <a:endParaRPr dirty="0"/>
          </a:p>
        </p:txBody>
      </p:sp>
      <p:sp>
        <p:nvSpPr>
          <p:cNvPr id="349" name="Google Shape;349;p32">
            <a:extLst>
              <a:ext uri="{FF2B5EF4-FFF2-40B4-BE49-F238E27FC236}">
                <a16:creationId xmlns:a16="http://schemas.microsoft.com/office/drawing/2014/main" id="{FF274D50-B980-BBE6-2B04-B470D21F89FE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196790" y="30264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353" name="Google Shape;353;p32">
            <a:extLst>
              <a:ext uri="{FF2B5EF4-FFF2-40B4-BE49-F238E27FC236}">
                <a16:creationId xmlns:a16="http://schemas.microsoft.com/office/drawing/2014/main" id="{52276215-62C1-03E4-8737-BECA02D1D741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455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54" name="Google Shape;354;p32">
            <a:extLst>
              <a:ext uri="{FF2B5EF4-FFF2-40B4-BE49-F238E27FC236}">
                <a16:creationId xmlns:a16="http://schemas.microsoft.com/office/drawing/2014/main" id="{C07891C3-70C5-CB17-766B-40FB1099849A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6085509" y="2821666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 Flow</a:t>
            </a:r>
            <a:endParaRPr dirty="0"/>
          </a:p>
        </p:txBody>
      </p:sp>
      <p:sp>
        <p:nvSpPr>
          <p:cNvPr id="357" name="Google Shape;357;p32">
            <a:extLst>
              <a:ext uri="{FF2B5EF4-FFF2-40B4-BE49-F238E27FC236}">
                <a16:creationId xmlns:a16="http://schemas.microsoft.com/office/drawing/2014/main" id="{DFD24672-71AE-423B-CA99-699224F3093C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789270" y="2756516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Collection</a:t>
            </a:r>
            <a:endParaRPr dirty="0"/>
          </a:p>
        </p:txBody>
      </p:sp>
      <p:sp>
        <p:nvSpPr>
          <p:cNvPr id="358" name="Google Shape;358;p32">
            <a:extLst>
              <a:ext uri="{FF2B5EF4-FFF2-40B4-BE49-F238E27FC236}">
                <a16:creationId xmlns:a16="http://schemas.microsoft.com/office/drawing/2014/main" id="{E481D7CB-75F1-EDBC-7F20-3F81C43833D6}"/>
              </a:ext>
            </a:extLst>
          </p:cNvPr>
          <p:cNvSpPr txBox="1">
            <a:spLocks noGrp="1"/>
          </p:cNvSpPr>
          <p:nvPr>
            <p:ph type="subTitle" idx="21"/>
          </p:nvPr>
        </p:nvSpPr>
        <p:spPr>
          <a:xfrm>
            <a:off x="3290724" y="3795740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Arena Simulation Model</a:t>
            </a:r>
            <a:endParaRPr dirty="0"/>
          </a:p>
        </p:txBody>
      </p:sp>
      <p:sp>
        <p:nvSpPr>
          <p:cNvPr id="359" name="Google Shape;359;p32">
            <a:extLst>
              <a:ext uri="{FF2B5EF4-FFF2-40B4-BE49-F238E27FC236}">
                <a16:creationId xmlns:a16="http://schemas.microsoft.com/office/drawing/2014/main" id="{710054D7-AC07-14D9-7C39-7806CD7497A8}"/>
              </a:ext>
            </a:extLst>
          </p:cNvPr>
          <p:cNvSpPr/>
          <p:nvPr/>
        </p:nvSpPr>
        <p:spPr>
          <a:xfrm>
            <a:off x="1551166" y="214968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2">
            <a:extLst>
              <a:ext uri="{FF2B5EF4-FFF2-40B4-BE49-F238E27FC236}">
                <a16:creationId xmlns:a16="http://schemas.microsoft.com/office/drawing/2014/main" id="{BE2C0885-40E0-F0D8-B3EB-CFAE2F0D924B}"/>
              </a:ext>
            </a:extLst>
          </p:cNvPr>
          <p:cNvSpPr/>
          <p:nvPr/>
        </p:nvSpPr>
        <p:spPr>
          <a:xfrm>
            <a:off x="4109456" y="302640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2">
            <a:extLst>
              <a:ext uri="{FF2B5EF4-FFF2-40B4-BE49-F238E27FC236}">
                <a16:creationId xmlns:a16="http://schemas.microsoft.com/office/drawing/2014/main" id="{6B8FC0C9-EF88-E4B6-AAC6-283BE4FCE23D}"/>
              </a:ext>
            </a:extLst>
          </p:cNvPr>
          <p:cNvSpPr/>
          <p:nvPr/>
        </p:nvSpPr>
        <p:spPr>
          <a:xfrm flipH="1">
            <a:off x="4170366" y="120480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2">
            <a:extLst>
              <a:ext uri="{FF2B5EF4-FFF2-40B4-BE49-F238E27FC236}">
                <a16:creationId xmlns:a16="http://schemas.microsoft.com/office/drawing/2014/main" id="{911212A4-7787-1107-6F63-8EA4B123125C}"/>
              </a:ext>
            </a:extLst>
          </p:cNvPr>
          <p:cNvSpPr/>
          <p:nvPr/>
        </p:nvSpPr>
        <p:spPr>
          <a:xfrm>
            <a:off x="6789616" y="221064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2;p32">
            <a:extLst>
              <a:ext uri="{FF2B5EF4-FFF2-40B4-BE49-F238E27FC236}">
                <a16:creationId xmlns:a16="http://schemas.microsoft.com/office/drawing/2014/main" id="{CDF14683-F7F2-1F58-3429-108C30B145E2}"/>
              </a:ext>
            </a:extLst>
          </p:cNvPr>
          <p:cNvSpPr txBox="1">
            <a:spLocks/>
          </p:cNvSpPr>
          <p:nvPr/>
        </p:nvSpPr>
        <p:spPr>
          <a:xfrm>
            <a:off x="924922" y="310455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/>
              <a:t>Data Excel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9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FF4425A3-8E98-4390-8A6C-7270E2D59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>
            <a:extLst>
              <a:ext uri="{FF2B5EF4-FFF2-40B4-BE49-F238E27FC236}">
                <a16:creationId xmlns:a16="http://schemas.microsoft.com/office/drawing/2014/main" id="{75B13DD5-A8DC-AD94-6CC7-433441F10D0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48050" y="1226475"/>
            <a:ext cx="2247900" cy="1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371" name="Google Shape;371;p33">
            <a:extLst>
              <a:ext uri="{FF2B5EF4-FFF2-40B4-BE49-F238E27FC236}">
                <a16:creationId xmlns:a16="http://schemas.microsoft.com/office/drawing/2014/main" id="{912C5FEC-615D-FC44-AE39-E478CB4D8A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1645" y="2638278"/>
            <a:ext cx="568071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Arena Simulation Model</a:t>
            </a:r>
            <a:endParaRPr dirty="0"/>
          </a:p>
        </p:txBody>
      </p:sp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636BB453-05C1-943F-D2B1-1ADBE6832A0A}"/>
              </a:ext>
            </a:extLst>
          </p:cNvPr>
          <p:cNvSpPr/>
          <p:nvPr/>
        </p:nvSpPr>
        <p:spPr>
          <a:xfrm>
            <a:off x="3638576" y="994176"/>
            <a:ext cx="1866908" cy="152903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76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720000" y="134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mmissioner" panose="020B0604020202020204" charset="0"/>
              </a:rPr>
              <a:t>Arena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71F699-3EDA-DEB6-2E62-52A63EE064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7932" r="52514"/>
          <a:stretch/>
        </p:blipFill>
        <p:spPr>
          <a:xfrm>
            <a:off x="268438" y="714595"/>
            <a:ext cx="5350729" cy="25726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9F2484-89BC-965D-3008-869EACD000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10" t="57126"/>
          <a:stretch/>
        </p:blipFill>
        <p:spPr>
          <a:xfrm>
            <a:off x="2934329" y="2712909"/>
            <a:ext cx="5609666" cy="2068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E946C1EC-7F46-9C12-5F63-DAD435A90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46;p32">
            <a:extLst>
              <a:ext uri="{FF2B5EF4-FFF2-40B4-BE49-F238E27FC236}">
                <a16:creationId xmlns:a16="http://schemas.microsoft.com/office/drawing/2014/main" id="{A50924EA-0C5A-79C2-7E65-7ACAC5771925}"/>
              </a:ext>
            </a:extLst>
          </p:cNvPr>
          <p:cNvSpPr txBox="1">
            <a:spLocks/>
          </p:cNvSpPr>
          <p:nvPr/>
        </p:nvSpPr>
        <p:spPr>
          <a:xfrm>
            <a:off x="1506854" y="1682165"/>
            <a:ext cx="6130290" cy="177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1. The simulation runs for 20 minutes, with entities processed only during breaks.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E3167-8A13-D757-0999-F4306F431B5A}"/>
              </a:ext>
            </a:extLst>
          </p:cNvPr>
          <p:cNvSpPr txBox="1"/>
          <p:nvPr/>
        </p:nvSpPr>
        <p:spPr>
          <a:xfrm>
            <a:off x="2616199" y="868883"/>
            <a:ext cx="391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missioner" panose="020B0604020202020204" charset="0"/>
              </a:rPr>
              <a:t>Simulation Assumptions</a:t>
            </a:r>
          </a:p>
        </p:txBody>
      </p:sp>
    </p:spTree>
    <p:extLst>
      <p:ext uri="{BB962C8B-B14F-4D97-AF65-F5344CB8AC3E}">
        <p14:creationId xmlns:p14="http://schemas.microsoft.com/office/powerpoint/2010/main" val="33826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D8BED4D-881E-877C-B60C-B30FF5AAB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157124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918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BF0A6A36-659C-7F93-F277-A60E5639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46;p32">
            <a:extLst>
              <a:ext uri="{FF2B5EF4-FFF2-40B4-BE49-F238E27FC236}">
                <a16:creationId xmlns:a16="http://schemas.microsoft.com/office/drawing/2014/main" id="{FA19565D-A7F0-AA8D-72F3-2103A0B9ED09}"/>
              </a:ext>
            </a:extLst>
          </p:cNvPr>
          <p:cNvSpPr txBox="1">
            <a:spLocks/>
          </p:cNvSpPr>
          <p:nvPr/>
        </p:nvSpPr>
        <p:spPr>
          <a:xfrm>
            <a:off x="1157762" y="1682165"/>
            <a:ext cx="6828474" cy="177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2. Entities are processed using the FIFO method.</a:t>
            </a:r>
          </a:p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3. There are no resource failures.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B13C7-1ED2-EB8F-B598-196B9588E564}"/>
              </a:ext>
            </a:extLst>
          </p:cNvPr>
          <p:cNvSpPr txBox="1"/>
          <p:nvPr/>
        </p:nvSpPr>
        <p:spPr>
          <a:xfrm>
            <a:off x="2616199" y="868883"/>
            <a:ext cx="391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missioner" panose="020B0604020202020204" charset="0"/>
              </a:rPr>
              <a:t>Simulation Assumptions</a:t>
            </a:r>
          </a:p>
        </p:txBody>
      </p:sp>
    </p:spTree>
    <p:extLst>
      <p:ext uri="{BB962C8B-B14F-4D97-AF65-F5344CB8AC3E}">
        <p14:creationId xmlns:p14="http://schemas.microsoft.com/office/powerpoint/2010/main" val="281016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EEDC8B76-C973-0C1D-48A7-09B007D97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46;p32">
            <a:extLst>
              <a:ext uri="{FF2B5EF4-FFF2-40B4-BE49-F238E27FC236}">
                <a16:creationId xmlns:a16="http://schemas.microsoft.com/office/drawing/2014/main" id="{611675D6-E0A9-3789-07C6-036BFDF090BB}"/>
              </a:ext>
            </a:extLst>
          </p:cNvPr>
          <p:cNvSpPr txBox="1">
            <a:spLocks/>
          </p:cNvSpPr>
          <p:nvPr/>
        </p:nvSpPr>
        <p:spPr>
          <a:xfrm>
            <a:off x="1664970" y="1916052"/>
            <a:ext cx="5814060" cy="131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4. Processing times are identical for both lectures and breaks.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5F822-518F-E56C-1421-2F1D963FD056}"/>
              </a:ext>
            </a:extLst>
          </p:cNvPr>
          <p:cNvSpPr txBox="1"/>
          <p:nvPr/>
        </p:nvSpPr>
        <p:spPr>
          <a:xfrm>
            <a:off x="2616199" y="868883"/>
            <a:ext cx="391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missioner" panose="020B0604020202020204" charset="0"/>
              </a:rPr>
              <a:t>Simulation Assumptions</a:t>
            </a:r>
          </a:p>
        </p:txBody>
      </p:sp>
    </p:spTree>
    <p:extLst>
      <p:ext uri="{BB962C8B-B14F-4D97-AF65-F5344CB8AC3E}">
        <p14:creationId xmlns:p14="http://schemas.microsoft.com/office/powerpoint/2010/main" val="125701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29CD29-D5F6-C9D0-D63B-F2C9CFBBC6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0541" y="441961"/>
                <a:ext cx="3771900" cy="1866900"/>
              </a:xfrm>
            </p:spPr>
            <p:txBody>
              <a:bodyPr/>
              <a:lstStyle/>
              <a:p>
                <a:pPr/>
                <a:r>
                  <a:rPr lang="en-US" sz="2400" dirty="0">
                    <a:latin typeface="Cambria Math" panose="02040503050406030204" pitchFamily="18" charset="0"/>
                  </a:rPr>
                  <a:t>Printing Process at Breaks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0.7053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29CD29-D5F6-C9D0-D63B-F2C9CFBBC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0541" y="441961"/>
                <a:ext cx="3771900" cy="1866900"/>
              </a:xfrm>
              <a:blipFill>
                <a:blip r:embed="rId2"/>
                <a:stretch>
                  <a:fillRect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B1D2FCCA-6125-5A04-A064-2DAFD570220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90650" y="2308861"/>
                <a:ext cx="6941820" cy="216279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l"/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=−0.0262,        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&gt;0.05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l"/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B1D2FCCA-6125-5A04-A064-2DAFD5702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90650" y="2308861"/>
                <a:ext cx="6941820" cy="2162795"/>
              </a:xfrm>
              <a:blipFill>
                <a:blip r:embed="rId3"/>
                <a:stretch>
                  <a:fillRect t="-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F8B2E6F-9D76-FCF0-89B1-DA7760C349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1560" y="441961"/>
                <a:ext cx="3870959" cy="18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Average Sans"/>
                  <a:buNone/>
                  <a:defRPr sz="4000" b="0" i="0" u="none" strike="noStrike" cap="none">
                    <a:solidFill>
                      <a:schemeClr val="dk1"/>
                    </a:solidFill>
                    <a:latin typeface="Average Sans"/>
                    <a:ea typeface="Average Sans"/>
                    <a:cs typeface="Average Sans"/>
                    <a:sym typeface="Average Sans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/>
                <a:r>
                  <a:rPr lang="en-US" sz="2400" dirty="0">
                    <a:latin typeface="Cambria Math" panose="02040503050406030204" pitchFamily="18" charset="0"/>
                  </a:rPr>
                  <a:t>Printing Process at Lectures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1.576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1.2199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6F8B2E6F-9D76-FCF0-89B1-DA7760C34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560" y="441961"/>
                <a:ext cx="3870959" cy="1866900"/>
              </a:xfrm>
              <a:prstGeom prst="rect">
                <a:avLst/>
              </a:prstGeom>
              <a:blipFill>
                <a:blip r:embed="rId4"/>
                <a:stretch>
                  <a:fillRect l="-1735" r="-2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09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504C5-F3FD-14AB-DF75-D8C4F3391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CD331D-8E69-683E-F2BD-973F946EF5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10540" y="441962"/>
                <a:ext cx="3771900" cy="1866900"/>
              </a:xfrm>
            </p:spPr>
            <p:txBody>
              <a:bodyPr/>
              <a:lstStyle/>
              <a:p>
                <a:pPr/>
                <a:r>
                  <a:rPr lang="en-US" sz="2400" dirty="0">
                    <a:latin typeface="Cambria Math" panose="02040503050406030204" pitchFamily="18" charset="0"/>
                  </a:rPr>
                  <a:t>Shopping Process at Breaks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=1.167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1.3692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CD331D-8E69-683E-F2BD-973F946EF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0540" y="441962"/>
                <a:ext cx="3771900" cy="1866900"/>
              </a:xfrm>
              <a:blipFill>
                <a:blip r:embed="rId2"/>
                <a:stretch>
                  <a:fillRect l="-2585" r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76B12BA8-A4C0-1C6B-705F-FD84D92891B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90650" y="2308861"/>
                <a:ext cx="6941820" cy="216279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l"/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=0.1204,        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&gt;0.05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l"/>
                <a:endParaRPr lang="en-US" sz="2800" b="0" dirty="0"/>
              </a:p>
            </p:txBody>
          </p:sp>
        </mc:Choice>
        <mc:Fallback xmlns="">
          <p:sp>
            <p:nvSpPr>
              <p:cNvPr id="4" name="Subtitle 3">
                <a:extLst>
                  <a:ext uri="{FF2B5EF4-FFF2-40B4-BE49-F238E27FC236}">
                    <a16:creationId xmlns:a16="http://schemas.microsoft.com/office/drawing/2014/main" id="{76B12BA8-A4C0-1C6B-705F-FD84D92891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90650" y="2308861"/>
                <a:ext cx="6941820" cy="2162795"/>
              </a:xfrm>
              <a:blipFill>
                <a:blip r:embed="rId3"/>
                <a:stretch>
                  <a:fillRect t="-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09B768B-C198-DF73-B8F7-3C525BB2D8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441960"/>
                <a:ext cx="4061460" cy="18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Average Sans"/>
                  <a:buNone/>
                  <a:defRPr sz="4000" b="0" i="0" u="none" strike="noStrike" cap="none">
                    <a:solidFill>
                      <a:schemeClr val="dk1"/>
                    </a:solidFill>
                    <a:latin typeface="Average Sans"/>
                    <a:ea typeface="Average Sans"/>
                    <a:cs typeface="Average Sans"/>
                    <a:sym typeface="Average Sans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Bebas Neue"/>
                  <a:buNone/>
                  <a:defRPr sz="36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/>
                <a:r>
                  <a:rPr lang="en-US" sz="2400" dirty="0">
                    <a:latin typeface="Cambria Math" panose="02040503050406030204" pitchFamily="18" charset="0"/>
                  </a:rPr>
                  <a:t>Shopping Process at Lectures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0.878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1.1362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09B768B-C198-DF73-B8F7-3C525BB2D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1960"/>
                <a:ext cx="4061460" cy="1866900"/>
              </a:xfrm>
              <a:prstGeom prst="rect">
                <a:avLst/>
              </a:prstGeom>
              <a:blipFill>
                <a:blip r:embed="rId4"/>
                <a:stretch>
                  <a:fillRect l="-1201" r="-18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66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51AF2E07-3FEF-F99E-FD0B-24C2FFD2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46;p32">
            <a:extLst>
              <a:ext uri="{FF2B5EF4-FFF2-40B4-BE49-F238E27FC236}">
                <a16:creationId xmlns:a16="http://schemas.microsoft.com/office/drawing/2014/main" id="{B6F8A52D-1449-C78B-5371-85C9C0B7FB51}"/>
              </a:ext>
            </a:extLst>
          </p:cNvPr>
          <p:cNvSpPr txBox="1">
            <a:spLocks/>
          </p:cNvSpPr>
          <p:nvPr/>
        </p:nvSpPr>
        <p:spPr>
          <a:xfrm>
            <a:off x="1157762" y="1846922"/>
            <a:ext cx="6828474" cy="230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indent="-317500">
              <a:buClr>
                <a:schemeClr val="accent3"/>
              </a:buClr>
              <a:buSzPts val="1400"/>
              <a:buFont typeface="Commissioner"/>
              <a:buNone/>
              <a:defRPr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5. The printer's availability depends on the employee,  and it is not considered a resource.</a:t>
            </a:r>
          </a:p>
          <a:p>
            <a:pPr algn="just">
              <a:lnSpc>
                <a:spcPct val="150000"/>
              </a:lnSpc>
            </a:pPr>
            <a:endParaRPr lang="en-US" sz="7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6. The choice for entities to go shopping or print papers is probabilistic.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07E36-6CA9-67E5-7983-9DB0DBAD5C23}"/>
              </a:ext>
            </a:extLst>
          </p:cNvPr>
          <p:cNvSpPr txBox="1"/>
          <p:nvPr/>
        </p:nvSpPr>
        <p:spPr>
          <a:xfrm>
            <a:off x="2616199" y="868883"/>
            <a:ext cx="391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missioner" panose="020B0604020202020204" charset="0"/>
              </a:rPr>
              <a:t>Simulation Assumptions</a:t>
            </a:r>
          </a:p>
        </p:txBody>
      </p:sp>
    </p:spTree>
    <p:extLst>
      <p:ext uri="{BB962C8B-B14F-4D97-AF65-F5344CB8AC3E}">
        <p14:creationId xmlns:p14="http://schemas.microsoft.com/office/powerpoint/2010/main" val="402030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"/>
          <p:cNvSpPr txBox="1">
            <a:spLocks noGrp="1"/>
          </p:cNvSpPr>
          <p:nvPr>
            <p:ph type="subTitle" idx="1"/>
          </p:nvPr>
        </p:nvSpPr>
        <p:spPr>
          <a:xfrm>
            <a:off x="1524000" y="1302218"/>
            <a:ext cx="7620000" cy="3312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 b="1" dirty="0"/>
              <a:t>Arrival Time</a:t>
            </a:r>
            <a:r>
              <a:rPr lang="en-US" dirty="0"/>
              <a:t>: Exact timestamp of each arrival.</a:t>
            </a:r>
          </a:p>
          <a:p>
            <a:pPr marL="0" lvl="0" indent="0" algn="l">
              <a:lnSpc>
                <a:spcPct val="150000"/>
              </a:lnSpc>
            </a:pPr>
            <a:r>
              <a:rPr lang="en-US" b="1" dirty="0"/>
              <a:t>Service Time</a:t>
            </a:r>
            <a:r>
              <a:rPr lang="en-US" dirty="0"/>
              <a:t>: Start and End.</a:t>
            </a:r>
          </a:p>
          <a:p>
            <a:pPr marL="0" lvl="0" indent="0" algn="l">
              <a:lnSpc>
                <a:spcPct val="150000"/>
              </a:lnSpc>
            </a:pPr>
            <a:r>
              <a:rPr lang="en-US" b="1" dirty="0"/>
              <a:t>Activity Type</a:t>
            </a:r>
            <a:r>
              <a:rPr lang="en-US" dirty="0"/>
              <a:t>: Categorized as either </a:t>
            </a:r>
            <a:r>
              <a:rPr lang="en-US" b="1" dirty="0"/>
              <a:t>Printing</a:t>
            </a:r>
            <a:r>
              <a:rPr lang="en-US" dirty="0"/>
              <a:t> or </a:t>
            </a:r>
            <a:r>
              <a:rPr lang="en-US" b="1" dirty="0"/>
              <a:t>Shopping</a:t>
            </a:r>
            <a:r>
              <a:rPr lang="en-US" dirty="0"/>
              <a:t>.</a:t>
            </a:r>
          </a:p>
          <a:p>
            <a:pPr marL="0" lvl="0" indent="0" algn="l">
              <a:lnSpc>
                <a:spcPct val="150000"/>
              </a:lnSpc>
            </a:pPr>
            <a:r>
              <a:rPr lang="en-US" b="1" dirty="0"/>
              <a:t>Walking Time</a:t>
            </a:r>
            <a:r>
              <a:rPr lang="en-US" dirty="0"/>
              <a:t>: Difference in time of walking from the door to the cashier.</a:t>
            </a:r>
          </a:p>
          <a:p>
            <a:pPr marL="0" lvl="0" indent="0" algn="l">
              <a:lnSpc>
                <a:spcPct val="150000"/>
              </a:lnSpc>
            </a:pPr>
            <a:r>
              <a:rPr lang="en-US" b="1" dirty="0"/>
              <a:t>Shopping Time</a:t>
            </a:r>
            <a:r>
              <a:rPr lang="en-US" dirty="0"/>
              <a:t>: Difference in time from starting shopping to ending shopping.</a:t>
            </a:r>
          </a:p>
          <a:p>
            <a:pPr marL="0" lvl="0" indent="0" algn="l">
              <a:lnSpc>
                <a:spcPct val="150000"/>
              </a:lnSpc>
            </a:pPr>
            <a:r>
              <a:rPr lang="en-US" b="1" dirty="0"/>
              <a:t>Time Period</a:t>
            </a:r>
            <a:r>
              <a:rPr lang="en-US" dirty="0"/>
              <a:t>: Specified as either during a </a:t>
            </a:r>
            <a:r>
              <a:rPr lang="en-US" b="1" dirty="0"/>
              <a:t>Lecture</a:t>
            </a:r>
            <a:r>
              <a:rPr lang="en-US" dirty="0"/>
              <a:t> or </a:t>
            </a:r>
            <a:r>
              <a:rPr lang="en-US" b="1" dirty="0"/>
              <a:t>Break</a:t>
            </a:r>
            <a:r>
              <a:rPr lang="en-US" dirty="0"/>
              <a:t>.</a:t>
            </a:r>
          </a:p>
          <a:p>
            <a:pPr marL="0" lvl="0" indent="0" algn="l">
              <a:lnSpc>
                <a:spcPct val="150000"/>
              </a:lnSpc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6A256-98E9-8746-1A35-822FDA313F72}"/>
              </a:ext>
            </a:extLst>
          </p:cNvPr>
          <p:cNvSpPr txBox="1"/>
          <p:nvPr/>
        </p:nvSpPr>
        <p:spPr>
          <a:xfrm>
            <a:off x="304800" y="831743"/>
            <a:ext cx="10218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Commissioner" panose="020B0604020202020204" charset="0"/>
              </a:rPr>
              <a:t>Collected Data Points: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1CB6B-D771-8E3D-C508-5ABDFB00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79280" y="2153007"/>
            <a:ext cx="9144000" cy="132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8FD5E-D121-5BDA-C8C7-45494B081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0" y="5985971"/>
            <a:ext cx="9144000" cy="1115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ibrary Video">
            <a:hlinkClick r:id="" action="ppaction://media"/>
            <a:extLst>
              <a:ext uri="{FF2B5EF4-FFF2-40B4-BE49-F238E27FC236}">
                <a16:creationId xmlns:a16="http://schemas.microsoft.com/office/drawing/2014/main" id="{CBFFFCAB-F1D0-1394-1FDD-7E7E2D1BB8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42" end="3420"/>
                </p14:media>
              </p:ext>
            </p:extLst>
          </p:nvPr>
        </p:nvPicPr>
        <p:blipFill>
          <a:blip r:embed="rId5"/>
          <a:srcRect l="10627" t="2370" r="597" b="35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>
          <a:extLst>
            <a:ext uri="{FF2B5EF4-FFF2-40B4-BE49-F238E27FC236}">
              <a16:creationId xmlns:a16="http://schemas.microsoft.com/office/drawing/2014/main" id="{66D31DCE-3E8F-C1EC-E9EB-EEC2407D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8FC1D-FF50-6E52-DE6D-5DDC972C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34" y="542544"/>
            <a:ext cx="7277731" cy="815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77B92-7A94-ACFB-637B-9B4F1C28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34" y="1357955"/>
            <a:ext cx="7277731" cy="579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7FE9B-CA85-45B5-788C-459E9DD5A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34" y="1937125"/>
            <a:ext cx="7277731" cy="472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FED06-67BC-ABDA-6FB7-88A991BAC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34" y="2571750"/>
            <a:ext cx="7277731" cy="2470233"/>
          </a:xfrm>
          <a:prstGeom prst="rect">
            <a:avLst/>
          </a:prstGeom>
        </p:spPr>
      </p:pic>
      <p:sp>
        <p:nvSpPr>
          <p:cNvPr id="12" name="Google Shape;357;p32">
            <a:extLst>
              <a:ext uri="{FF2B5EF4-FFF2-40B4-BE49-F238E27FC236}">
                <a16:creationId xmlns:a16="http://schemas.microsoft.com/office/drawing/2014/main" id="{46DD37B6-B426-E45D-D3A1-CDD12D91C5EF}"/>
              </a:ext>
            </a:extLst>
          </p:cNvPr>
          <p:cNvSpPr txBox="1">
            <a:spLocks/>
          </p:cNvSpPr>
          <p:nvPr/>
        </p:nvSpPr>
        <p:spPr>
          <a:xfrm>
            <a:off x="3334349" y="0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Report Results</a:t>
            </a:r>
          </a:p>
        </p:txBody>
      </p:sp>
    </p:spTree>
    <p:extLst>
      <p:ext uri="{BB962C8B-B14F-4D97-AF65-F5344CB8AC3E}">
        <p14:creationId xmlns:p14="http://schemas.microsoft.com/office/powerpoint/2010/main" val="404857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>
          <a:extLst>
            <a:ext uri="{FF2B5EF4-FFF2-40B4-BE49-F238E27FC236}">
              <a16:creationId xmlns:a16="http://schemas.microsoft.com/office/drawing/2014/main" id="{EA5BF803-B255-04AA-257B-3DCAE988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82865-01BD-EB7E-65B2-A9B23F93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59" y="171416"/>
            <a:ext cx="7171041" cy="777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511CA-EE07-062F-E13B-F839D601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159" y="944913"/>
            <a:ext cx="7171041" cy="647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D7DC7-35CE-939A-744E-3825B3528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79" y="1958222"/>
            <a:ext cx="7163421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0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>
          <a:extLst>
            <a:ext uri="{FF2B5EF4-FFF2-40B4-BE49-F238E27FC236}">
              <a16:creationId xmlns:a16="http://schemas.microsoft.com/office/drawing/2014/main" id="{754B6624-6D61-FB6E-4B5A-4B728383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378EC7-D802-D30D-8ED7-846FCD8E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931"/>
          <a:stretch/>
        </p:blipFill>
        <p:spPr>
          <a:xfrm>
            <a:off x="1176980" y="194263"/>
            <a:ext cx="7140559" cy="758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D42D31-4731-AE0A-AE55-8242224B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80" y="952500"/>
            <a:ext cx="7140559" cy="586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5D7DDD-5668-6DF6-5DE7-36BE393FC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980" y="1539291"/>
            <a:ext cx="7140559" cy="510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1728A5-BC72-1541-85D2-E304E4C32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877" y="2297528"/>
            <a:ext cx="7178662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1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>
          <a:extLst>
            <a:ext uri="{FF2B5EF4-FFF2-40B4-BE49-F238E27FC236}">
              <a16:creationId xmlns:a16="http://schemas.microsoft.com/office/drawing/2014/main" id="{CE9B8541-83C4-C5BE-1041-A44CE5750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F21D7-03E7-58AC-0160-1A05856C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27" y="457200"/>
            <a:ext cx="7209145" cy="670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27A38-0603-D8B4-7D50-B2D3CCE23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648" y="1127818"/>
            <a:ext cx="7201524" cy="58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1278D-58F5-7E4E-B048-A543CBBFFA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1"/>
          <a:stretch/>
        </p:blipFill>
        <p:spPr>
          <a:xfrm>
            <a:off x="1241751" y="2064894"/>
            <a:ext cx="7163421" cy="28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8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>
          <a:extLst>
            <a:ext uri="{FF2B5EF4-FFF2-40B4-BE49-F238E27FC236}">
              <a16:creationId xmlns:a16="http://schemas.microsoft.com/office/drawing/2014/main" id="{6EF91D3A-0545-4063-9CE1-0B840284D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1">
            <a:extLst>
              <a:ext uri="{FF2B5EF4-FFF2-40B4-BE49-F238E27FC236}">
                <a16:creationId xmlns:a16="http://schemas.microsoft.com/office/drawing/2014/main" id="{32829DA3-3C8E-F75D-CF0F-0861E1127496}"/>
              </a:ext>
            </a:extLst>
          </p:cNvPr>
          <p:cNvSpPr txBox="1">
            <a:spLocks/>
          </p:cNvSpPr>
          <p:nvPr/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 dirty="0">
                <a:solidFill>
                  <a:schemeClr val="bg2">
                    <a:lumMod val="25000"/>
                  </a:schemeClr>
                </a:solidFill>
                <a:latin typeface="Commissioner" panose="020B060402020202020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596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4AAEC5D5-C77B-AD4B-1258-911FE1A2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42;p32">
            <a:extLst>
              <a:ext uri="{FF2B5EF4-FFF2-40B4-BE49-F238E27FC236}">
                <a16:creationId xmlns:a16="http://schemas.microsoft.com/office/drawing/2014/main" id="{4ED70B88-42A5-F9B0-8B89-1CE23C4C72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6360" y="482283"/>
            <a:ext cx="295128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Arrival Time Data Collection</a:t>
            </a:r>
            <a:endParaRPr sz="1800" dirty="0"/>
          </a:p>
        </p:txBody>
      </p:sp>
      <p:pic>
        <p:nvPicPr>
          <p:cNvPr id="325" name="Picture 324">
            <a:extLst>
              <a:ext uri="{FF2B5EF4-FFF2-40B4-BE49-F238E27FC236}">
                <a16:creationId xmlns:a16="http://schemas.microsoft.com/office/drawing/2014/main" id="{8C399686-7E35-74DE-CC4C-BE4395DC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9661"/>
            <a:ext cx="9144000" cy="1332089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1B4DB300-A23C-BF4B-0DD8-4CB9B65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9773"/>
            <a:ext cx="9144000" cy="11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8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CBE36712-42DD-3683-35E7-90693C9B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42;p32">
            <a:extLst>
              <a:ext uri="{FF2B5EF4-FFF2-40B4-BE49-F238E27FC236}">
                <a16:creationId xmlns:a16="http://schemas.microsoft.com/office/drawing/2014/main" id="{D2488D5F-FE65-8E75-F311-1AEAD3591E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6360" y="482283"/>
            <a:ext cx="295128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Service Time Data Collection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5900A-BEA3-09E6-2B00-8DE97E82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739"/>
            <a:ext cx="9144000" cy="218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3275740B-A896-1B4B-CA08-69A064552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8B961-F490-B6AC-E1DF-C29FEAB8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297"/>
          <a:stretch/>
        </p:blipFill>
        <p:spPr>
          <a:xfrm>
            <a:off x="304800" y="688056"/>
            <a:ext cx="8534400" cy="1593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E9B39-3760-87CC-9870-C28C4D48C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62356"/>
            <a:ext cx="8534400" cy="17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7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3C865CBA-4F34-8050-BB0F-80C10448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>
            <a:extLst>
              <a:ext uri="{FF2B5EF4-FFF2-40B4-BE49-F238E27FC236}">
                <a16:creationId xmlns:a16="http://schemas.microsoft.com/office/drawing/2014/main" id="{83A06EB1-1B22-4F41-F828-5DE8835599CD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3046399" y="1835796"/>
            <a:ext cx="315310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Arrival</a:t>
            </a:r>
          </a:p>
        </p:txBody>
      </p:sp>
      <p:sp>
        <p:nvSpPr>
          <p:cNvPr id="341" name="Google Shape;341;p32">
            <a:extLst>
              <a:ext uri="{FF2B5EF4-FFF2-40B4-BE49-F238E27FC236}">
                <a16:creationId xmlns:a16="http://schemas.microsoft.com/office/drawing/2014/main" id="{ED324018-35BF-07FC-C8A5-19ED05AC1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8550" y="218188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342" name="Google Shape;342;p32">
            <a:extLst>
              <a:ext uri="{FF2B5EF4-FFF2-40B4-BE49-F238E27FC236}">
                <a16:creationId xmlns:a16="http://schemas.microsoft.com/office/drawing/2014/main" id="{37875677-B749-8155-C857-8EEE7025C2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03160" y="227296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Break and Lecture Period Arrival</a:t>
            </a:r>
            <a:endParaRPr dirty="0"/>
          </a:p>
        </p:txBody>
      </p:sp>
      <p:sp>
        <p:nvSpPr>
          <p:cNvPr id="343" name="Google Shape;343;p32">
            <a:extLst>
              <a:ext uri="{FF2B5EF4-FFF2-40B4-BE49-F238E27FC236}">
                <a16:creationId xmlns:a16="http://schemas.microsoft.com/office/drawing/2014/main" id="{0FE176B6-D54F-5EC4-4B85-7C6805BEE82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57750" y="12370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345" name="Google Shape;345;p32">
            <a:extLst>
              <a:ext uri="{FF2B5EF4-FFF2-40B4-BE49-F238E27FC236}">
                <a16:creationId xmlns:a16="http://schemas.microsoft.com/office/drawing/2014/main" id="{3F930FC2-1D61-7856-4639-DF2613562EC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876950" y="224284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46" name="Google Shape;346;p32">
            <a:extLst>
              <a:ext uri="{FF2B5EF4-FFF2-40B4-BE49-F238E27FC236}">
                <a16:creationId xmlns:a16="http://schemas.microsoft.com/office/drawing/2014/main" id="{4B3B8859-44CB-6F6B-5701-BADC12883DE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172837" y="310455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Shopping and Printing</a:t>
            </a:r>
            <a:endParaRPr dirty="0"/>
          </a:p>
        </p:txBody>
      </p:sp>
      <p:sp>
        <p:nvSpPr>
          <p:cNvPr id="349" name="Google Shape;349;p32">
            <a:extLst>
              <a:ext uri="{FF2B5EF4-FFF2-40B4-BE49-F238E27FC236}">
                <a16:creationId xmlns:a16="http://schemas.microsoft.com/office/drawing/2014/main" id="{071FBD5A-28C9-C1BF-1366-331EF8B7A236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196790" y="3026400"/>
            <a:ext cx="628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353" name="Google Shape;353;p32">
            <a:extLst>
              <a:ext uri="{FF2B5EF4-FFF2-40B4-BE49-F238E27FC236}">
                <a16:creationId xmlns:a16="http://schemas.microsoft.com/office/drawing/2014/main" id="{07809407-43E8-BB40-D991-9E3C745F55E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455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54" name="Google Shape;354;p32">
            <a:extLst>
              <a:ext uri="{FF2B5EF4-FFF2-40B4-BE49-F238E27FC236}">
                <a16:creationId xmlns:a16="http://schemas.microsoft.com/office/drawing/2014/main" id="{6D3286D9-B323-6978-C78E-2505296A23D7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6085509" y="2821666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Process Flow</a:t>
            </a:r>
            <a:endParaRPr dirty="0"/>
          </a:p>
        </p:txBody>
      </p:sp>
      <p:sp>
        <p:nvSpPr>
          <p:cNvPr id="357" name="Google Shape;357;p32">
            <a:extLst>
              <a:ext uri="{FF2B5EF4-FFF2-40B4-BE49-F238E27FC236}">
                <a16:creationId xmlns:a16="http://schemas.microsoft.com/office/drawing/2014/main" id="{2E7DFC68-35F7-E47B-C9E5-89D258C98DB2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789270" y="2756516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Collection</a:t>
            </a:r>
            <a:endParaRPr dirty="0"/>
          </a:p>
        </p:txBody>
      </p:sp>
      <p:sp>
        <p:nvSpPr>
          <p:cNvPr id="358" name="Google Shape;358;p32">
            <a:extLst>
              <a:ext uri="{FF2B5EF4-FFF2-40B4-BE49-F238E27FC236}">
                <a16:creationId xmlns:a16="http://schemas.microsoft.com/office/drawing/2014/main" id="{4B76AE7E-F85E-F57C-4F48-3AC5D1E99CAB}"/>
              </a:ext>
            </a:extLst>
          </p:cNvPr>
          <p:cNvSpPr txBox="1">
            <a:spLocks noGrp="1"/>
          </p:cNvSpPr>
          <p:nvPr>
            <p:ph type="subTitle" idx="21"/>
          </p:nvPr>
        </p:nvSpPr>
        <p:spPr>
          <a:xfrm>
            <a:off x="3290724" y="3795740"/>
            <a:ext cx="247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Arena Simulation Model</a:t>
            </a:r>
            <a:endParaRPr dirty="0"/>
          </a:p>
        </p:txBody>
      </p:sp>
      <p:sp>
        <p:nvSpPr>
          <p:cNvPr id="359" name="Google Shape;359;p32">
            <a:extLst>
              <a:ext uri="{FF2B5EF4-FFF2-40B4-BE49-F238E27FC236}">
                <a16:creationId xmlns:a16="http://schemas.microsoft.com/office/drawing/2014/main" id="{0BE1BBFF-B7F9-5D92-F569-541A08B0107F}"/>
              </a:ext>
            </a:extLst>
          </p:cNvPr>
          <p:cNvSpPr/>
          <p:nvPr/>
        </p:nvSpPr>
        <p:spPr>
          <a:xfrm>
            <a:off x="1551166" y="214968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2">
            <a:extLst>
              <a:ext uri="{FF2B5EF4-FFF2-40B4-BE49-F238E27FC236}">
                <a16:creationId xmlns:a16="http://schemas.microsoft.com/office/drawing/2014/main" id="{F816FDB3-7669-10F1-C94A-191EC922EC45}"/>
              </a:ext>
            </a:extLst>
          </p:cNvPr>
          <p:cNvSpPr/>
          <p:nvPr/>
        </p:nvSpPr>
        <p:spPr>
          <a:xfrm>
            <a:off x="4109456" y="302640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2">
            <a:extLst>
              <a:ext uri="{FF2B5EF4-FFF2-40B4-BE49-F238E27FC236}">
                <a16:creationId xmlns:a16="http://schemas.microsoft.com/office/drawing/2014/main" id="{79EF8282-56C5-03F2-783F-7B56815F16AD}"/>
              </a:ext>
            </a:extLst>
          </p:cNvPr>
          <p:cNvSpPr/>
          <p:nvPr/>
        </p:nvSpPr>
        <p:spPr>
          <a:xfrm flipH="1">
            <a:off x="4170366" y="120480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2">
            <a:extLst>
              <a:ext uri="{FF2B5EF4-FFF2-40B4-BE49-F238E27FC236}">
                <a16:creationId xmlns:a16="http://schemas.microsoft.com/office/drawing/2014/main" id="{B4817C7F-9C8C-57FD-D302-761EA0FD5866}"/>
              </a:ext>
            </a:extLst>
          </p:cNvPr>
          <p:cNvSpPr/>
          <p:nvPr/>
        </p:nvSpPr>
        <p:spPr>
          <a:xfrm>
            <a:off x="6789616" y="2210646"/>
            <a:ext cx="803162" cy="657805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2;p32">
            <a:extLst>
              <a:ext uri="{FF2B5EF4-FFF2-40B4-BE49-F238E27FC236}">
                <a16:creationId xmlns:a16="http://schemas.microsoft.com/office/drawing/2014/main" id="{52570589-EB9B-2546-AC7A-6027AF2BFEFB}"/>
              </a:ext>
            </a:extLst>
          </p:cNvPr>
          <p:cNvSpPr txBox="1">
            <a:spLocks/>
          </p:cNvSpPr>
          <p:nvPr/>
        </p:nvSpPr>
        <p:spPr>
          <a:xfrm>
            <a:off x="924922" y="310455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mmissioner"/>
              <a:buNone/>
              <a:defRPr sz="1400" b="0" i="0" u="none" strike="noStrike" cap="none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indent="0"/>
            <a:r>
              <a:rPr lang="en-US"/>
              <a:t>Data Excel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>
            <a:spLocks noGrp="1"/>
          </p:cNvSpPr>
          <p:nvPr>
            <p:ph type="title" idx="2"/>
          </p:nvPr>
        </p:nvSpPr>
        <p:spPr>
          <a:xfrm>
            <a:off x="3448050" y="1226475"/>
            <a:ext cx="2247900" cy="1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2221230" y="2571750"/>
            <a:ext cx="51625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Arrival Analysis</a:t>
            </a:r>
            <a:endParaRPr dirty="0"/>
          </a:p>
        </p:txBody>
      </p:sp>
      <p:sp>
        <p:nvSpPr>
          <p:cNvPr id="372" name="Google Shape;372;p33"/>
          <p:cNvSpPr/>
          <p:nvPr/>
        </p:nvSpPr>
        <p:spPr>
          <a:xfrm>
            <a:off x="3638576" y="994176"/>
            <a:ext cx="1866908" cy="1529033"/>
          </a:xfrm>
          <a:custGeom>
            <a:avLst/>
            <a:gdLst/>
            <a:ahLst/>
            <a:cxnLst/>
            <a:rect l="l" t="t" r="r" b="b"/>
            <a:pathLst>
              <a:path w="59056" h="48368" fill="none" extrusionOk="0">
                <a:moveTo>
                  <a:pt x="43851" y="44885"/>
                </a:moveTo>
                <a:cubicBezTo>
                  <a:pt x="41298" y="46266"/>
                  <a:pt x="38390" y="46787"/>
                  <a:pt x="35669" y="47759"/>
                </a:cubicBezTo>
                <a:cubicBezTo>
                  <a:pt x="34957" y="48061"/>
                  <a:pt x="34207" y="48268"/>
                  <a:pt x="33442" y="48367"/>
                </a:cubicBezTo>
                <a:cubicBezTo>
                  <a:pt x="32496" y="48141"/>
                  <a:pt x="31494" y="48199"/>
                  <a:pt x="30514" y="48180"/>
                </a:cubicBezTo>
                <a:cubicBezTo>
                  <a:pt x="28382" y="47537"/>
                  <a:pt x="26231" y="46844"/>
                  <a:pt x="23939" y="46645"/>
                </a:cubicBezTo>
                <a:cubicBezTo>
                  <a:pt x="21555" y="46350"/>
                  <a:pt x="19729" y="44915"/>
                  <a:pt x="17804" y="43813"/>
                </a:cubicBezTo>
                <a:cubicBezTo>
                  <a:pt x="16549" y="43442"/>
                  <a:pt x="15221" y="43204"/>
                  <a:pt x="14115" y="42539"/>
                </a:cubicBezTo>
                <a:cubicBezTo>
                  <a:pt x="12733" y="42110"/>
                  <a:pt x="11807" y="41100"/>
                  <a:pt x="10847" y="40189"/>
                </a:cubicBezTo>
                <a:cubicBezTo>
                  <a:pt x="9603" y="38918"/>
                  <a:pt x="8030" y="37942"/>
                  <a:pt x="6890" y="36584"/>
                </a:cubicBezTo>
                <a:cubicBezTo>
                  <a:pt x="4934" y="34758"/>
                  <a:pt x="3801" y="32389"/>
                  <a:pt x="2546" y="30135"/>
                </a:cubicBezTo>
                <a:cubicBezTo>
                  <a:pt x="1635" y="28505"/>
                  <a:pt x="200" y="27062"/>
                  <a:pt x="1" y="25141"/>
                </a:cubicBezTo>
                <a:cubicBezTo>
                  <a:pt x="9" y="24322"/>
                  <a:pt x="165" y="23503"/>
                  <a:pt x="284" y="22680"/>
                </a:cubicBezTo>
                <a:cubicBezTo>
                  <a:pt x="403" y="21666"/>
                  <a:pt x="694" y="20667"/>
                  <a:pt x="977" y="19672"/>
                </a:cubicBezTo>
                <a:cubicBezTo>
                  <a:pt x="1164" y="18333"/>
                  <a:pt x="1558" y="16993"/>
                  <a:pt x="2569" y="15902"/>
                </a:cubicBezTo>
                <a:cubicBezTo>
                  <a:pt x="1937" y="14838"/>
                  <a:pt x="3227" y="14012"/>
                  <a:pt x="3805" y="13147"/>
                </a:cubicBezTo>
                <a:cubicBezTo>
                  <a:pt x="4383" y="12282"/>
                  <a:pt x="5405" y="11781"/>
                  <a:pt x="6094" y="11023"/>
                </a:cubicBezTo>
                <a:cubicBezTo>
                  <a:pt x="6897" y="9167"/>
                  <a:pt x="8267" y="7533"/>
                  <a:pt x="9878" y="6143"/>
                </a:cubicBezTo>
                <a:cubicBezTo>
                  <a:pt x="11069" y="4930"/>
                  <a:pt x="12389" y="3855"/>
                  <a:pt x="13816" y="2932"/>
                </a:cubicBezTo>
                <a:cubicBezTo>
                  <a:pt x="16779" y="1095"/>
                  <a:pt x="20307" y="349"/>
                  <a:pt x="23748" y="188"/>
                </a:cubicBezTo>
                <a:cubicBezTo>
                  <a:pt x="26756" y="55"/>
                  <a:pt x="29771" y="1"/>
                  <a:pt x="32753" y="162"/>
                </a:cubicBezTo>
                <a:cubicBezTo>
                  <a:pt x="33442" y="200"/>
                  <a:pt x="34130" y="242"/>
                  <a:pt x="34808" y="307"/>
                </a:cubicBezTo>
                <a:cubicBezTo>
                  <a:pt x="36939" y="441"/>
                  <a:pt x="39098" y="334"/>
                  <a:pt x="41222" y="521"/>
                </a:cubicBezTo>
                <a:cubicBezTo>
                  <a:pt x="43097" y="732"/>
                  <a:pt x="44777" y="1463"/>
                  <a:pt x="46465" y="2113"/>
                </a:cubicBezTo>
                <a:cubicBezTo>
                  <a:pt x="48428" y="2998"/>
                  <a:pt x="50633" y="3755"/>
                  <a:pt x="51827" y="5493"/>
                </a:cubicBezTo>
                <a:cubicBezTo>
                  <a:pt x="53281" y="7594"/>
                  <a:pt x="54249" y="9967"/>
                  <a:pt x="55902" y="11949"/>
                </a:cubicBezTo>
                <a:cubicBezTo>
                  <a:pt x="57544" y="13767"/>
                  <a:pt x="58402" y="16059"/>
                  <a:pt x="58956" y="18359"/>
                </a:cubicBezTo>
                <a:cubicBezTo>
                  <a:pt x="59056" y="19982"/>
                  <a:pt x="58738" y="21628"/>
                  <a:pt x="58934" y="23239"/>
                </a:cubicBezTo>
                <a:cubicBezTo>
                  <a:pt x="58734" y="25053"/>
                  <a:pt x="58956" y="26874"/>
                  <a:pt x="58440" y="28677"/>
                </a:cubicBezTo>
                <a:cubicBezTo>
                  <a:pt x="58390" y="29519"/>
                  <a:pt x="58524" y="30349"/>
                  <a:pt x="58486" y="31191"/>
                </a:cubicBezTo>
                <a:cubicBezTo>
                  <a:pt x="58386" y="32087"/>
                  <a:pt x="57701" y="32837"/>
                  <a:pt x="57119" y="33557"/>
                </a:cubicBezTo>
                <a:cubicBezTo>
                  <a:pt x="55987" y="34976"/>
                  <a:pt x="55110" y="36572"/>
                  <a:pt x="53656" y="37770"/>
                </a:cubicBezTo>
                <a:cubicBezTo>
                  <a:pt x="52573" y="38650"/>
                  <a:pt x="51677" y="39695"/>
                  <a:pt x="50671" y="40640"/>
                </a:cubicBezTo>
                <a:cubicBezTo>
                  <a:pt x="49106" y="41827"/>
                  <a:pt x="47667" y="43250"/>
                  <a:pt x="45742" y="43943"/>
                </a:cubicBezTo>
                <a:cubicBezTo>
                  <a:pt x="45072" y="44169"/>
                  <a:pt x="44467" y="44544"/>
                  <a:pt x="43851" y="44885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82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42;p32">
            <a:extLst>
              <a:ext uri="{FF2B5EF4-FFF2-40B4-BE49-F238E27FC236}">
                <a16:creationId xmlns:a16="http://schemas.microsoft.com/office/drawing/2014/main" id="{A02FB446-AF7E-E2F8-5A42-0DC53C1405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03800" y="3301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Break and Lecture Period Arrival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bstract Waves Master's Thesis by Slidesgo">
  <a:themeElements>
    <a:clrScheme name="Simple Light">
      <a:dk1>
        <a:srgbClr val="191919"/>
      </a:dk1>
      <a:lt1>
        <a:srgbClr val="FFFFFF"/>
      </a:lt1>
      <a:dk2>
        <a:srgbClr val="CED6CE"/>
      </a:dk2>
      <a:lt2>
        <a:srgbClr val="E4EBE4"/>
      </a:lt2>
      <a:accent1>
        <a:srgbClr val="E6B18D"/>
      </a:accent1>
      <a:accent2>
        <a:srgbClr val="FFEBDC"/>
      </a:accent2>
      <a:accent3>
        <a:srgbClr val="616361"/>
      </a:accent3>
      <a:accent4>
        <a:srgbClr val="FFF9F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573</Words>
  <Application>Microsoft Office PowerPoint</Application>
  <PresentationFormat>On-screen Show (16:9)</PresentationFormat>
  <Paragraphs>120</Paragraphs>
  <Slides>45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Average Sans</vt:lpstr>
      <vt:lpstr>Commissioner</vt:lpstr>
      <vt:lpstr>Cambria Math</vt:lpstr>
      <vt:lpstr>Arial</vt:lpstr>
      <vt:lpstr>Bebas Neue</vt:lpstr>
      <vt:lpstr>Abstract Waves Master's Thesis by Slidesgo</vt:lpstr>
      <vt:lpstr>University Library</vt:lpstr>
      <vt:lpstr>01</vt:lpstr>
      <vt:lpstr>Data Collection</vt:lpstr>
      <vt:lpstr>PowerPoint Presentation</vt:lpstr>
      <vt:lpstr>PowerPoint Presentation</vt:lpstr>
      <vt:lpstr>PowerPoint Presentation</vt:lpstr>
      <vt:lpstr>PowerPoint Presentation</vt:lpstr>
      <vt:lpstr>01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</vt:lpstr>
      <vt:lpstr>04</vt:lpstr>
      <vt:lpstr>Arena Model</vt:lpstr>
      <vt:lpstr>PowerPoint Presentation</vt:lpstr>
      <vt:lpstr>PowerPoint Presentation</vt:lpstr>
      <vt:lpstr>PowerPoint Presentation</vt:lpstr>
      <vt:lpstr>PowerPoint Presentation</vt:lpstr>
      <vt:lpstr>Printing Process at Breaks x ̅_1=1.52 s_1=0.7053 n_1=15 </vt:lpstr>
      <vt:lpstr>Shopping Process at Breaks x ̅_1=1.167 s_1=1.3692 n_1=4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Omar Hussein</cp:lastModifiedBy>
  <cp:revision>80</cp:revision>
  <dcterms:modified xsi:type="dcterms:W3CDTF">2025-12-25T15:29:05Z</dcterms:modified>
</cp:coreProperties>
</file>